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4"/>
  </p:sldMasterIdLst>
  <p:notesMasterIdLst>
    <p:notesMasterId r:id="rId26"/>
  </p:notesMasterIdLst>
  <p:sldIdLst>
    <p:sldId id="256" r:id="rId5"/>
    <p:sldId id="336" r:id="rId6"/>
    <p:sldId id="411" r:id="rId7"/>
    <p:sldId id="475" r:id="rId8"/>
    <p:sldId id="415" r:id="rId9"/>
    <p:sldId id="474" r:id="rId10"/>
    <p:sldId id="370" r:id="rId11"/>
    <p:sldId id="371" r:id="rId12"/>
    <p:sldId id="471" r:id="rId13"/>
    <p:sldId id="473" r:id="rId14"/>
    <p:sldId id="478" r:id="rId15"/>
    <p:sldId id="472" r:id="rId16"/>
    <p:sldId id="416" r:id="rId17"/>
    <p:sldId id="417" r:id="rId18"/>
    <p:sldId id="418" r:id="rId19"/>
    <p:sldId id="468" r:id="rId20"/>
    <p:sldId id="423" r:id="rId21"/>
    <p:sldId id="479" r:id="rId22"/>
    <p:sldId id="465" r:id="rId23"/>
    <p:sldId id="480" r:id="rId24"/>
    <p:sldId id="404" r:id="rId25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jandro Linares Barranco" initials="" lastIdx="13" clrIdx="0"/>
  <p:cmAuthor id="1" name="alejandro" initials="a" lastIdx="3" clrIdx="1"/>
  <p:cmAuthor id="2" name="alinares" initials="a" lastIdx="3" clrIdx="2"/>
  <p:cmAuthor id="3" name="Alejandro Linares Barranco" initials="AL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67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F6CDC-DF0A-4B24-820E-01A51D3CF383}" v="5" dt="2021-05-26T13:44:14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6839" autoAdjust="0"/>
  </p:normalViewPr>
  <p:slideViewPr>
    <p:cSldViewPr>
      <p:cViewPr varScale="1">
        <p:scale>
          <a:sx n="95" d="100"/>
          <a:sy n="95" d="100"/>
        </p:scale>
        <p:origin x="20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84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GUTIERREZ GALAN" userId="b297ad8c-6bdd-46b8-89e1-6e73323fbc88" providerId="ADAL" clId="{C5EF6CDC-DF0A-4B24-820E-01A51D3CF383}"/>
    <pc:docChg chg="undo custSel addSld delSld modSld modShowInfo">
      <pc:chgData name="DANIEL GUTIERREZ GALAN" userId="b297ad8c-6bdd-46b8-89e1-6e73323fbc88" providerId="ADAL" clId="{C5EF6CDC-DF0A-4B24-820E-01A51D3CF383}" dt="2021-05-26T15:56:19.400" v="142" actId="20577"/>
      <pc:docMkLst>
        <pc:docMk/>
      </pc:docMkLst>
      <pc:sldChg chg="modNotesTx">
        <pc:chgData name="DANIEL GUTIERREZ GALAN" userId="b297ad8c-6bdd-46b8-89e1-6e73323fbc88" providerId="ADAL" clId="{C5EF6CDC-DF0A-4B24-820E-01A51D3CF383}" dt="2021-05-26T07:25:07.037" v="45"/>
        <pc:sldMkLst>
          <pc:docMk/>
          <pc:sldMk cId="0" sldId="256"/>
        </pc:sldMkLst>
      </pc:sldChg>
      <pc:sldChg chg="modSp add del mod">
        <pc:chgData name="DANIEL GUTIERREZ GALAN" userId="b297ad8c-6bdd-46b8-89e1-6e73323fbc88" providerId="ADAL" clId="{C5EF6CDC-DF0A-4B24-820E-01A51D3CF383}" dt="2021-05-26T07:25:33.295" v="51" actId="20577"/>
        <pc:sldMkLst>
          <pc:docMk/>
          <pc:sldMk cId="3862180010" sldId="336"/>
        </pc:sldMkLst>
        <pc:spChg chg="mod">
          <ac:chgData name="DANIEL GUTIERREZ GALAN" userId="b297ad8c-6bdd-46b8-89e1-6e73323fbc88" providerId="ADAL" clId="{C5EF6CDC-DF0A-4B24-820E-01A51D3CF383}" dt="2021-05-26T07:25:33.295" v="51" actId="20577"/>
          <ac:spMkLst>
            <pc:docMk/>
            <pc:sldMk cId="3862180010" sldId="336"/>
            <ac:spMk id="3" creationId="{E9B10C1D-DE69-4DD1-B9AD-998797A582D5}"/>
          </ac:spMkLst>
        </pc:spChg>
      </pc:sldChg>
      <pc:sldChg chg="modNotesTx">
        <pc:chgData name="DANIEL GUTIERREZ GALAN" userId="b297ad8c-6bdd-46b8-89e1-6e73323fbc88" providerId="ADAL" clId="{C5EF6CDC-DF0A-4B24-820E-01A51D3CF383}" dt="2021-05-26T15:23:27.428" v="101" actId="20577"/>
        <pc:sldMkLst>
          <pc:docMk/>
          <pc:sldMk cId="196592372" sldId="370"/>
        </pc:sldMkLst>
      </pc:sldChg>
      <pc:sldChg chg="addSp modSp mod">
        <pc:chgData name="DANIEL GUTIERREZ GALAN" userId="b297ad8c-6bdd-46b8-89e1-6e73323fbc88" providerId="ADAL" clId="{C5EF6CDC-DF0A-4B24-820E-01A51D3CF383}" dt="2021-05-26T13:45:11.538" v="99" actId="1035"/>
        <pc:sldMkLst>
          <pc:docMk/>
          <pc:sldMk cId="1298636581" sldId="371"/>
        </pc:sldMkLst>
        <pc:spChg chg="mod">
          <ac:chgData name="DANIEL GUTIERREZ GALAN" userId="b297ad8c-6bdd-46b8-89e1-6e73323fbc88" providerId="ADAL" clId="{C5EF6CDC-DF0A-4B24-820E-01A51D3CF383}" dt="2021-05-26T11:30:27.841" v="64" actId="20577"/>
          <ac:spMkLst>
            <pc:docMk/>
            <pc:sldMk cId="1298636581" sldId="371"/>
            <ac:spMk id="6" creationId="{199AA9FD-3064-453E-B84E-5407024751C3}"/>
          </ac:spMkLst>
        </pc:spChg>
        <pc:spChg chg="add mod">
          <ac:chgData name="DANIEL GUTIERREZ GALAN" userId="b297ad8c-6bdd-46b8-89e1-6e73323fbc88" providerId="ADAL" clId="{C5EF6CDC-DF0A-4B24-820E-01A51D3CF383}" dt="2021-05-26T13:32:49.059" v="92" actId="1038"/>
          <ac:spMkLst>
            <pc:docMk/>
            <pc:sldMk cId="1298636581" sldId="371"/>
            <ac:spMk id="7" creationId="{5F8EBE16-2090-4CDC-98F7-15C9C8EEE970}"/>
          </ac:spMkLst>
        </pc:spChg>
        <pc:spChg chg="add mod">
          <ac:chgData name="DANIEL GUTIERREZ GALAN" userId="b297ad8c-6bdd-46b8-89e1-6e73323fbc88" providerId="ADAL" clId="{C5EF6CDC-DF0A-4B24-820E-01A51D3CF383}" dt="2021-05-26T13:45:11.538" v="99" actId="1035"/>
          <ac:spMkLst>
            <pc:docMk/>
            <pc:sldMk cId="1298636581" sldId="371"/>
            <ac:spMk id="8" creationId="{C0F67D05-72A3-4E63-9B04-757355A5DA07}"/>
          </ac:spMkLst>
        </pc:spChg>
        <pc:graphicFrameChg chg="mod">
          <ac:chgData name="DANIEL GUTIERREZ GALAN" userId="b297ad8c-6bdd-46b8-89e1-6e73323fbc88" providerId="ADAL" clId="{C5EF6CDC-DF0A-4B24-820E-01A51D3CF383}" dt="2021-05-26T13:32:12.367" v="68" actId="1035"/>
          <ac:graphicFrameMkLst>
            <pc:docMk/>
            <pc:sldMk cId="1298636581" sldId="371"/>
            <ac:graphicFrameMk id="4" creationId="{F2CACDD8-A88C-43F2-8AB8-CBFEF947B371}"/>
          </ac:graphicFrameMkLst>
        </pc:graphicFrameChg>
        <pc:cxnChg chg="add mod">
          <ac:chgData name="DANIEL GUTIERREZ GALAN" userId="b297ad8c-6bdd-46b8-89e1-6e73323fbc88" providerId="ADAL" clId="{C5EF6CDC-DF0A-4B24-820E-01A51D3CF383}" dt="2021-05-26T13:32:29.754" v="71" actId="13822"/>
          <ac:cxnSpMkLst>
            <pc:docMk/>
            <pc:sldMk cId="1298636581" sldId="371"/>
            <ac:cxnSpMk id="5" creationId="{597862C4-0FA0-4B3A-B106-8D4C3A5B23F1}"/>
          </ac:cxnSpMkLst>
        </pc:cxnChg>
      </pc:sldChg>
      <pc:sldChg chg="modSp add del mod">
        <pc:chgData name="DANIEL GUTIERREZ GALAN" userId="b297ad8c-6bdd-46b8-89e1-6e73323fbc88" providerId="ADAL" clId="{C5EF6CDC-DF0A-4B24-820E-01A51D3CF383}" dt="2021-05-26T15:56:19.400" v="142" actId="20577"/>
        <pc:sldMkLst>
          <pc:docMk/>
          <pc:sldMk cId="613613292" sldId="411"/>
        </pc:sldMkLst>
        <pc:spChg chg="mod">
          <ac:chgData name="DANIEL GUTIERREZ GALAN" userId="b297ad8c-6bdd-46b8-89e1-6e73323fbc88" providerId="ADAL" clId="{C5EF6CDC-DF0A-4B24-820E-01A51D3CF383}" dt="2021-05-26T15:56:19.400" v="142" actId="20577"/>
          <ac:spMkLst>
            <pc:docMk/>
            <pc:sldMk cId="613613292" sldId="411"/>
            <ac:spMk id="3" creationId="{E9B10C1D-DE69-4DD1-B9AD-998797A582D5}"/>
          </ac:spMkLst>
        </pc:spChg>
      </pc:sldChg>
      <pc:sldChg chg="addSp modSp mod">
        <pc:chgData name="DANIEL GUTIERREZ GALAN" userId="b297ad8c-6bdd-46b8-89e1-6e73323fbc88" providerId="ADAL" clId="{C5EF6CDC-DF0A-4B24-820E-01A51D3CF383}" dt="2021-05-26T07:23:25.507" v="43" actId="1076"/>
        <pc:sldMkLst>
          <pc:docMk/>
          <pc:sldMk cId="4258260101" sldId="415"/>
        </pc:sldMkLst>
        <pc:spChg chg="add mod">
          <ac:chgData name="DANIEL GUTIERREZ GALAN" userId="b297ad8c-6bdd-46b8-89e1-6e73323fbc88" providerId="ADAL" clId="{C5EF6CDC-DF0A-4B24-820E-01A51D3CF383}" dt="2021-05-26T07:22:25.594" v="30" actId="404"/>
          <ac:spMkLst>
            <pc:docMk/>
            <pc:sldMk cId="4258260101" sldId="415"/>
            <ac:spMk id="7" creationId="{D5B4ACF4-5716-4169-A624-7CF835556010}"/>
          </ac:spMkLst>
        </pc:spChg>
        <pc:spChg chg="add mod">
          <ac:chgData name="DANIEL GUTIERREZ GALAN" userId="b297ad8c-6bdd-46b8-89e1-6e73323fbc88" providerId="ADAL" clId="{C5EF6CDC-DF0A-4B24-820E-01A51D3CF383}" dt="2021-05-26T07:23:25.507" v="43" actId="1076"/>
          <ac:spMkLst>
            <pc:docMk/>
            <pc:sldMk cId="4258260101" sldId="415"/>
            <ac:spMk id="8" creationId="{3BBF3496-0D37-4E7A-861D-1DD724DB5194}"/>
          </ac:spMkLst>
        </pc:spChg>
        <pc:spChg chg="mod">
          <ac:chgData name="DANIEL GUTIERREZ GALAN" userId="b297ad8c-6bdd-46b8-89e1-6e73323fbc88" providerId="ADAL" clId="{C5EF6CDC-DF0A-4B24-820E-01A51D3CF383}" dt="2021-05-26T07:22:36.818" v="35" actId="1036"/>
          <ac:spMkLst>
            <pc:docMk/>
            <pc:sldMk cId="4258260101" sldId="415"/>
            <ac:spMk id="13" creationId="{E65005A1-5741-44E3-B2A2-253D5A9CBDA7}"/>
          </ac:spMkLst>
        </pc:spChg>
        <pc:picChg chg="add mod">
          <ac:chgData name="DANIEL GUTIERREZ GALAN" userId="b297ad8c-6bdd-46b8-89e1-6e73323fbc88" providerId="ADAL" clId="{C5EF6CDC-DF0A-4B24-820E-01A51D3CF383}" dt="2021-05-26T07:21:30.802" v="11" actId="1035"/>
          <ac:picMkLst>
            <pc:docMk/>
            <pc:sldMk cId="4258260101" sldId="415"/>
            <ac:picMk id="6" creationId="{66357843-A4F5-4CCA-BF7E-F1E0404FDDDD}"/>
          </ac:picMkLst>
        </pc:picChg>
        <pc:picChg chg="mod">
          <ac:chgData name="DANIEL GUTIERREZ GALAN" userId="b297ad8c-6bdd-46b8-89e1-6e73323fbc88" providerId="ADAL" clId="{C5EF6CDC-DF0A-4B24-820E-01A51D3CF383}" dt="2021-05-26T07:21:28.405" v="9" actId="1036"/>
          <ac:picMkLst>
            <pc:docMk/>
            <pc:sldMk cId="4258260101" sldId="415"/>
            <ac:picMk id="9" creationId="{09093F0A-58C1-429A-807F-B8C0CB2A5F1F}"/>
          </ac:picMkLst>
        </pc:picChg>
      </pc:sldChg>
      <pc:sldChg chg="modNotesTx">
        <pc:chgData name="DANIEL GUTIERREZ GALAN" userId="b297ad8c-6bdd-46b8-89e1-6e73323fbc88" providerId="ADAL" clId="{C5EF6CDC-DF0A-4B24-820E-01A51D3CF383}" dt="2021-05-26T14:18:50.500" v="100" actId="20577"/>
        <pc:sldMkLst>
          <pc:docMk/>
          <pc:sldMk cId="3758305423" sldId="465"/>
        </pc:sldMkLst>
      </pc:sldChg>
      <pc:sldChg chg="del">
        <pc:chgData name="DANIEL GUTIERREZ GALAN" userId="b297ad8c-6bdd-46b8-89e1-6e73323fbc88" providerId="ADAL" clId="{C5EF6CDC-DF0A-4B24-820E-01A51D3CF383}" dt="2021-05-26T07:23:32.454" v="44" actId="47"/>
        <pc:sldMkLst>
          <pc:docMk/>
          <pc:sldMk cId="514412841" sldId="470"/>
        </pc:sldMkLst>
      </pc:sldChg>
    </pc:docChg>
  </pc:docChgLst>
  <pc:docChgLst>
    <pc:chgData name="DANIEL GUTIERREZ GALAN" userId="b297ad8c-6bdd-46b8-89e1-6e73323fbc88" providerId="ADAL" clId="{98293365-F9C8-4C70-BD80-AD0AEF038154}"/>
    <pc:docChg chg="undo custSel addSld delSld modSld sldOrd">
      <pc:chgData name="DANIEL GUTIERREZ GALAN" userId="b297ad8c-6bdd-46b8-89e1-6e73323fbc88" providerId="ADAL" clId="{98293365-F9C8-4C70-BD80-AD0AEF038154}" dt="2021-01-08T18:11:52.450" v="3490" actId="20577"/>
      <pc:docMkLst>
        <pc:docMk/>
      </pc:docMkLst>
      <pc:sldChg chg="addSp delSp modSp mod">
        <pc:chgData name="DANIEL GUTIERREZ GALAN" userId="b297ad8c-6bdd-46b8-89e1-6e73323fbc88" providerId="ADAL" clId="{98293365-F9C8-4C70-BD80-AD0AEF038154}" dt="2021-01-08T16:55:40.707" v="291" actId="404"/>
        <pc:sldMkLst>
          <pc:docMk/>
          <pc:sldMk cId="0" sldId="256"/>
        </pc:sldMkLst>
        <pc:spChg chg="mod">
          <ac:chgData name="DANIEL GUTIERREZ GALAN" userId="b297ad8c-6bdd-46b8-89e1-6e73323fbc88" providerId="ADAL" clId="{98293365-F9C8-4C70-BD80-AD0AEF038154}" dt="2021-01-08T16:55:40.707" v="291" actId="404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DANIEL GUTIERREZ GALAN" userId="b297ad8c-6bdd-46b8-89e1-6e73323fbc88" providerId="ADAL" clId="{98293365-F9C8-4C70-BD80-AD0AEF038154}" dt="2021-01-08T16:55:27.424" v="289" actId="1076"/>
          <ac:spMkLst>
            <pc:docMk/>
            <pc:sldMk cId="0" sldId="256"/>
            <ac:spMk id="7" creationId="{1529E30C-2BC3-478D-9452-382CB564F16F}"/>
          </ac:spMkLst>
        </pc:spChg>
        <pc:spChg chg="add mod">
          <ac:chgData name="DANIEL GUTIERREZ GALAN" userId="b297ad8c-6bdd-46b8-89e1-6e73323fbc88" providerId="ADAL" clId="{98293365-F9C8-4C70-BD80-AD0AEF038154}" dt="2021-01-08T16:55:34.306" v="290" actId="113"/>
          <ac:spMkLst>
            <pc:docMk/>
            <pc:sldMk cId="0" sldId="256"/>
            <ac:spMk id="9" creationId="{6AF35569-39A9-40C9-8159-C2BB8C7BD225}"/>
          </ac:spMkLst>
        </pc:spChg>
        <pc:picChg chg="mod">
          <ac:chgData name="DANIEL GUTIERREZ GALAN" userId="b297ad8c-6bdd-46b8-89e1-6e73323fbc88" providerId="ADAL" clId="{98293365-F9C8-4C70-BD80-AD0AEF038154}" dt="2021-01-08T16:51:16.830" v="17" actId="1038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DANIEL GUTIERREZ GALAN" userId="b297ad8c-6bdd-46b8-89e1-6e73323fbc88" providerId="ADAL" clId="{98293365-F9C8-4C70-BD80-AD0AEF038154}" dt="2021-01-08T16:51:20.434" v="26" actId="1038"/>
          <ac:picMkLst>
            <pc:docMk/>
            <pc:sldMk cId="0" sldId="256"/>
            <ac:picMk id="5" creationId="{426D2592-BB37-4F9E-99D5-60F5CF08C672}"/>
          </ac:picMkLst>
        </pc:picChg>
        <pc:picChg chg="del">
          <ac:chgData name="DANIEL GUTIERREZ GALAN" userId="b297ad8c-6bdd-46b8-89e1-6e73323fbc88" providerId="ADAL" clId="{98293365-F9C8-4C70-BD80-AD0AEF038154}" dt="2021-01-08T16:51:07.350" v="0" actId="478"/>
          <ac:picMkLst>
            <pc:docMk/>
            <pc:sldMk cId="0" sldId="256"/>
            <ac:picMk id="8" creationId="{BAA7EA72-8E2D-40BF-B437-1FA6CE359B87}"/>
          </ac:picMkLst>
        </pc:picChg>
      </pc:sldChg>
      <pc:sldChg chg="modSp add del mod">
        <pc:chgData name="DANIEL GUTIERREZ GALAN" userId="b297ad8c-6bdd-46b8-89e1-6e73323fbc88" providerId="ADAL" clId="{98293365-F9C8-4C70-BD80-AD0AEF038154}" dt="2021-01-08T16:58:54.466" v="443" actId="20577"/>
        <pc:sldMkLst>
          <pc:docMk/>
          <pc:sldMk cId="3862180010" sldId="336"/>
        </pc:sldMkLst>
        <pc:spChg chg="mod">
          <ac:chgData name="DANIEL GUTIERREZ GALAN" userId="b297ad8c-6bdd-46b8-89e1-6e73323fbc88" providerId="ADAL" clId="{98293365-F9C8-4C70-BD80-AD0AEF038154}" dt="2021-01-08T16:58:54.466" v="443" actId="20577"/>
          <ac:spMkLst>
            <pc:docMk/>
            <pc:sldMk cId="3862180010" sldId="336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49.638" v="292" actId="47"/>
        <pc:sldMkLst>
          <pc:docMk/>
          <pc:sldMk cId="3249878786" sldId="347"/>
        </pc:sldMkLst>
      </pc:sldChg>
      <pc:sldChg chg="del">
        <pc:chgData name="DANIEL GUTIERREZ GALAN" userId="b297ad8c-6bdd-46b8-89e1-6e73323fbc88" providerId="ADAL" clId="{98293365-F9C8-4C70-BD80-AD0AEF038154}" dt="2021-01-08T16:55:50.483" v="293" actId="47"/>
        <pc:sldMkLst>
          <pc:docMk/>
          <pc:sldMk cId="2418513152" sldId="348"/>
        </pc:sldMkLst>
      </pc:sldChg>
      <pc:sldChg chg="del">
        <pc:chgData name="DANIEL GUTIERREZ GALAN" userId="b297ad8c-6bdd-46b8-89e1-6e73323fbc88" providerId="ADAL" clId="{98293365-F9C8-4C70-BD80-AD0AEF038154}" dt="2021-01-08T16:55:50.994" v="294" actId="47"/>
        <pc:sldMkLst>
          <pc:docMk/>
          <pc:sldMk cId="1810028430" sldId="349"/>
        </pc:sldMkLst>
      </pc:sldChg>
      <pc:sldChg chg="del">
        <pc:chgData name="DANIEL GUTIERREZ GALAN" userId="b297ad8c-6bdd-46b8-89e1-6e73323fbc88" providerId="ADAL" clId="{98293365-F9C8-4C70-BD80-AD0AEF038154}" dt="2021-01-08T16:55:51.217" v="295" actId="47"/>
        <pc:sldMkLst>
          <pc:docMk/>
          <pc:sldMk cId="684360142" sldId="350"/>
        </pc:sldMkLst>
      </pc:sldChg>
      <pc:sldChg chg="del">
        <pc:chgData name="DANIEL GUTIERREZ GALAN" userId="b297ad8c-6bdd-46b8-89e1-6e73323fbc88" providerId="ADAL" clId="{98293365-F9C8-4C70-BD80-AD0AEF038154}" dt="2021-01-08T16:55:51.467" v="296" actId="47"/>
        <pc:sldMkLst>
          <pc:docMk/>
          <pc:sldMk cId="871006668" sldId="351"/>
        </pc:sldMkLst>
      </pc:sldChg>
      <pc:sldChg chg="del">
        <pc:chgData name="DANIEL GUTIERREZ GALAN" userId="b297ad8c-6bdd-46b8-89e1-6e73323fbc88" providerId="ADAL" clId="{98293365-F9C8-4C70-BD80-AD0AEF038154}" dt="2021-01-08T16:55:51.683" v="297" actId="47"/>
        <pc:sldMkLst>
          <pc:docMk/>
          <pc:sldMk cId="1134187725" sldId="352"/>
        </pc:sldMkLst>
      </pc:sldChg>
      <pc:sldChg chg="del">
        <pc:chgData name="DANIEL GUTIERREZ GALAN" userId="b297ad8c-6bdd-46b8-89e1-6e73323fbc88" providerId="ADAL" clId="{98293365-F9C8-4C70-BD80-AD0AEF038154}" dt="2021-01-08T16:55:51.874" v="298" actId="47"/>
        <pc:sldMkLst>
          <pc:docMk/>
          <pc:sldMk cId="4248679215" sldId="353"/>
        </pc:sldMkLst>
      </pc:sldChg>
      <pc:sldChg chg="del">
        <pc:chgData name="DANIEL GUTIERREZ GALAN" userId="b297ad8c-6bdd-46b8-89e1-6e73323fbc88" providerId="ADAL" clId="{98293365-F9C8-4C70-BD80-AD0AEF038154}" dt="2021-01-08T16:55:52.074" v="299" actId="47"/>
        <pc:sldMkLst>
          <pc:docMk/>
          <pc:sldMk cId="1697521441" sldId="354"/>
        </pc:sldMkLst>
      </pc:sldChg>
      <pc:sldChg chg="del">
        <pc:chgData name="DANIEL GUTIERREZ GALAN" userId="b297ad8c-6bdd-46b8-89e1-6e73323fbc88" providerId="ADAL" clId="{98293365-F9C8-4C70-BD80-AD0AEF038154}" dt="2021-01-08T16:55:52.268" v="300" actId="47"/>
        <pc:sldMkLst>
          <pc:docMk/>
          <pc:sldMk cId="746284949" sldId="355"/>
        </pc:sldMkLst>
      </pc:sldChg>
      <pc:sldChg chg="del">
        <pc:chgData name="DANIEL GUTIERREZ GALAN" userId="b297ad8c-6bdd-46b8-89e1-6e73323fbc88" providerId="ADAL" clId="{98293365-F9C8-4C70-BD80-AD0AEF038154}" dt="2021-01-08T16:55:52.440" v="301" actId="47"/>
        <pc:sldMkLst>
          <pc:docMk/>
          <pc:sldMk cId="2055838325" sldId="358"/>
        </pc:sldMkLst>
      </pc:sldChg>
      <pc:sldChg chg="del">
        <pc:chgData name="DANIEL GUTIERREZ GALAN" userId="b297ad8c-6bdd-46b8-89e1-6e73323fbc88" providerId="ADAL" clId="{98293365-F9C8-4C70-BD80-AD0AEF038154}" dt="2021-01-08T16:55:52.637" v="302" actId="47"/>
        <pc:sldMkLst>
          <pc:docMk/>
          <pc:sldMk cId="377240496" sldId="359"/>
        </pc:sldMkLst>
      </pc:sldChg>
      <pc:sldChg chg="del">
        <pc:chgData name="DANIEL GUTIERREZ GALAN" userId="b297ad8c-6bdd-46b8-89e1-6e73323fbc88" providerId="ADAL" clId="{98293365-F9C8-4C70-BD80-AD0AEF038154}" dt="2021-01-08T16:55:52.802" v="303" actId="47"/>
        <pc:sldMkLst>
          <pc:docMk/>
          <pc:sldMk cId="3029885235" sldId="360"/>
        </pc:sldMkLst>
      </pc:sldChg>
      <pc:sldChg chg="del">
        <pc:chgData name="DANIEL GUTIERREZ GALAN" userId="b297ad8c-6bdd-46b8-89e1-6e73323fbc88" providerId="ADAL" clId="{98293365-F9C8-4C70-BD80-AD0AEF038154}" dt="2021-01-08T16:55:52.991" v="304" actId="47"/>
        <pc:sldMkLst>
          <pc:docMk/>
          <pc:sldMk cId="280727890" sldId="361"/>
        </pc:sldMkLst>
      </pc:sldChg>
      <pc:sldChg chg="del">
        <pc:chgData name="DANIEL GUTIERREZ GALAN" userId="b297ad8c-6bdd-46b8-89e1-6e73323fbc88" providerId="ADAL" clId="{98293365-F9C8-4C70-BD80-AD0AEF038154}" dt="2021-01-08T16:55:53.171" v="305" actId="47"/>
        <pc:sldMkLst>
          <pc:docMk/>
          <pc:sldMk cId="3611403444" sldId="362"/>
        </pc:sldMkLst>
      </pc:sldChg>
      <pc:sldChg chg="del">
        <pc:chgData name="DANIEL GUTIERREZ GALAN" userId="b297ad8c-6bdd-46b8-89e1-6e73323fbc88" providerId="ADAL" clId="{98293365-F9C8-4C70-BD80-AD0AEF038154}" dt="2021-01-08T16:55:53.345" v="306" actId="47"/>
        <pc:sldMkLst>
          <pc:docMk/>
          <pc:sldMk cId="2351755764" sldId="363"/>
        </pc:sldMkLst>
      </pc:sldChg>
      <pc:sldChg chg="del">
        <pc:chgData name="DANIEL GUTIERREZ GALAN" userId="b297ad8c-6bdd-46b8-89e1-6e73323fbc88" providerId="ADAL" clId="{98293365-F9C8-4C70-BD80-AD0AEF038154}" dt="2021-01-08T16:55:53.548" v="307" actId="47"/>
        <pc:sldMkLst>
          <pc:docMk/>
          <pc:sldMk cId="286416808" sldId="364"/>
        </pc:sldMkLst>
      </pc:sldChg>
      <pc:sldChg chg="del">
        <pc:chgData name="DANIEL GUTIERREZ GALAN" userId="b297ad8c-6bdd-46b8-89e1-6e73323fbc88" providerId="ADAL" clId="{98293365-F9C8-4C70-BD80-AD0AEF038154}" dt="2021-01-08T16:55:53.675" v="308" actId="47"/>
        <pc:sldMkLst>
          <pc:docMk/>
          <pc:sldMk cId="2218271047" sldId="365"/>
        </pc:sldMkLst>
      </pc:sldChg>
      <pc:sldChg chg="del">
        <pc:chgData name="DANIEL GUTIERREZ GALAN" userId="b297ad8c-6bdd-46b8-89e1-6e73323fbc88" providerId="ADAL" clId="{98293365-F9C8-4C70-BD80-AD0AEF038154}" dt="2021-01-08T16:55:53.850" v="309" actId="47"/>
        <pc:sldMkLst>
          <pc:docMk/>
          <pc:sldMk cId="3228529303" sldId="366"/>
        </pc:sldMkLst>
      </pc:sldChg>
      <pc:sldChg chg="del">
        <pc:chgData name="DANIEL GUTIERREZ GALAN" userId="b297ad8c-6bdd-46b8-89e1-6e73323fbc88" providerId="ADAL" clId="{98293365-F9C8-4C70-BD80-AD0AEF038154}" dt="2021-01-08T16:55:54.009" v="310" actId="47"/>
        <pc:sldMkLst>
          <pc:docMk/>
          <pc:sldMk cId="1017019891" sldId="367"/>
        </pc:sldMkLst>
      </pc:sldChg>
      <pc:sldChg chg="del">
        <pc:chgData name="DANIEL GUTIERREZ GALAN" userId="b297ad8c-6bdd-46b8-89e1-6e73323fbc88" providerId="ADAL" clId="{98293365-F9C8-4C70-BD80-AD0AEF038154}" dt="2021-01-08T16:55:54.186" v="311" actId="47"/>
        <pc:sldMkLst>
          <pc:docMk/>
          <pc:sldMk cId="1534872156" sldId="368"/>
        </pc:sldMkLst>
      </pc:sldChg>
      <pc:sldChg chg="del">
        <pc:chgData name="DANIEL GUTIERREZ GALAN" userId="b297ad8c-6bdd-46b8-89e1-6e73323fbc88" providerId="ADAL" clId="{98293365-F9C8-4C70-BD80-AD0AEF038154}" dt="2021-01-08T16:55:54.687" v="312" actId="47"/>
        <pc:sldMkLst>
          <pc:docMk/>
          <pc:sldMk cId="4052671491" sldId="370"/>
        </pc:sldMkLst>
      </pc:sldChg>
      <pc:sldChg chg="del">
        <pc:chgData name="DANIEL GUTIERREZ GALAN" userId="b297ad8c-6bdd-46b8-89e1-6e73323fbc88" providerId="ADAL" clId="{98293365-F9C8-4C70-BD80-AD0AEF038154}" dt="2021-01-08T16:55:54.725" v="313" actId="47"/>
        <pc:sldMkLst>
          <pc:docMk/>
          <pc:sldMk cId="2376068735" sldId="372"/>
        </pc:sldMkLst>
      </pc:sldChg>
      <pc:sldChg chg="del">
        <pc:chgData name="DANIEL GUTIERREZ GALAN" userId="b297ad8c-6bdd-46b8-89e1-6e73323fbc88" providerId="ADAL" clId="{98293365-F9C8-4C70-BD80-AD0AEF038154}" dt="2021-01-08T16:55:54.756" v="314" actId="47"/>
        <pc:sldMkLst>
          <pc:docMk/>
          <pc:sldMk cId="115400292" sldId="373"/>
        </pc:sldMkLst>
      </pc:sldChg>
      <pc:sldChg chg="del">
        <pc:chgData name="DANIEL GUTIERREZ GALAN" userId="b297ad8c-6bdd-46b8-89e1-6e73323fbc88" providerId="ADAL" clId="{98293365-F9C8-4C70-BD80-AD0AEF038154}" dt="2021-01-08T16:55:54.786" v="315" actId="47"/>
        <pc:sldMkLst>
          <pc:docMk/>
          <pc:sldMk cId="1395691554" sldId="374"/>
        </pc:sldMkLst>
      </pc:sldChg>
      <pc:sldChg chg="del">
        <pc:chgData name="DANIEL GUTIERREZ GALAN" userId="b297ad8c-6bdd-46b8-89e1-6e73323fbc88" providerId="ADAL" clId="{98293365-F9C8-4C70-BD80-AD0AEF038154}" dt="2021-01-08T16:55:54.818" v="316" actId="47"/>
        <pc:sldMkLst>
          <pc:docMk/>
          <pc:sldMk cId="4294335645" sldId="375"/>
        </pc:sldMkLst>
      </pc:sldChg>
      <pc:sldChg chg="del">
        <pc:chgData name="DANIEL GUTIERREZ GALAN" userId="b297ad8c-6bdd-46b8-89e1-6e73323fbc88" providerId="ADAL" clId="{98293365-F9C8-4C70-BD80-AD0AEF038154}" dt="2021-01-08T16:55:54.852" v="317" actId="47"/>
        <pc:sldMkLst>
          <pc:docMk/>
          <pc:sldMk cId="2673729817" sldId="376"/>
        </pc:sldMkLst>
      </pc:sldChg>
      <pc:sldChg chg="del">
        <pc:chgData name="DANIEL GUTIERREZ GALAN" userId="b297ad8c-6bdd-46b8-89e1-6e73323fbc88" providerId="ADAL" clId="{98293365-F9C8-4C70-BD80-AD0AEF038154}" dt="2021-01-08T16:55:54.888" v="318" actId="47"/>
        <pc:sldMkLst>
          <pc:docMk/>
          <pc:sldMk cId="1505013942" sldId="377"/>
        </pc:sldMkLst>
      </pc:sldChg>
      <pc:sldChg chg="del">
        <pc:chgData name="DANIEL GUTIERREZ GALAN" userId="b297ad8c-6bdd-46b8-89e1-6e73323fbc88" providerId="ADAL" clId="{98293365-F9C8-4C70-BD80-AD0AEF038154}" dt="2021-01-08T16:55:54.935" v="319" actId="47"/>
        <pc:sldMkLst>
          <pc:docMk/>
          <pc:sldMk cId="2323295605" sldId="378"/>
        </pc:sldMkLst>
      </pc:sldChg>
      <pc:sldChg chg="del">
        <pc:chgData name="DANIEL GUTIERREZ GALAN" userId="b297ad8c-6bdd-46b8-89e1-6e73323fbc88" providerId="ADAL" clId="{98293365-F9C8-4C70-BD80-AD0AEF038154}" dt="2021-01-08T16:55:54.988" v="320" actId="47"/>
        <pc:sldMkLst>
          <pc:docMk/>
          <pc:sldMk cId="3134357029" sldId="379"/>
        </pc:sldMkLst>
      </pc:sldChg>
      <pc:sldChg chg="del">
        <pc:chgData name="DANIEL GUTIERREZ GALAN" userId="b297ad8c-6bdd-46b8-89e1-6e73323fbc88" providerId="ADAL" clId="{98293365-F9C8-4C70-BD80-AD0AEF038154}" dt="2021-01-08T16:55:55.035" v="321" actId="47"/>
        <pc:sldMkLst>
          <pc:docMk/>
          <pc:sldMk cId="945036895" sldId="380"/>
        </pc:sldMkLst>
      </pc:sldChg>
      <pc:sldChg chg="del">
        <pc:chgData name="DANIEL GUTIERREZ GALAN" userId="b297ad8c-6bdd-46b8-89e1-6e73323fbc88" providerId="ADAL" clId="{98293365-F9C8-4C70-BD80-AD0AEF038154}" dt="2021-01-08T16:55:55.102" v="323" actId="47"/>
        <pc:sldMkLst>
          <pc:docMk/>
          <pc:sldMk cId="3722411290" sldId="381"/>
        </pc:sldMkLst>
      </pc:sldChg>
      <pc:sldChg chg="del">
        <pc:chgData name="DANIEL GUTIERREZ GALAN" userId="b297ad8c-6bdd-46b8-89e1-6e73323fbc88" providerId="ADAL" clId="{98293365-F9C8-4C70-BD80-AD0AEF038154}" dt="2021-01-08T16:55:55.069" v="322" actId="47"/>
        <pc:sldMkLst>
          <pc:docMk/>
          <pc:sldMk cId="542710659" sldId="382"/>
        </pc:sldMkLst>
      </pc:sldChg>
      <pc:sldChg chg="del">
        <pc:chgData name="DANIEL GUTIERREZ GALAN" userId="b297ad8c-6bdd-46b8-89e1-6e73323fbc88" providerId="ADAL" clId="{98293365-F9C8-4C70-BD80-AD0AEF038154}" dt="2021-01-08T16:55:55.141" v="324" actId="47"/>
        <pc:sldMkLst>
          <pc:docMk/>
          <pc:sldMk cId="3711896884" sldId="383"/>
        </pc:sldMkLst>
      </pc:sldChg>
      <pc:sldChg chg="del">
        <pc:chgData name="DANIEL GUTIERREZ GALAN" userId="b297ad8c-6bdd-46b8-89e1-6e73323fbc88" providerId="ADAL" clId="{98293365-F9C8-4C70-BD80-AD0AEF038154}" dt="2021-01-08T16:55:55.188" v="326" actId="47"/>
        <pc:sldMkLst>
          <pc:docMk/>
          <pc:sldMk cId="2895851901" sldId="384"/>
        </pc:sldMkLst>
      </pc:sldChg>
      <pc:sldChg chg="del">
        <pc:chgData name="DANIEL GUTIERREZ GALAN" userId="b297ad8c-6bdd-46b8-89e1-6e73323fbc88" providerId="ADAL" clId="{98293365-F9C8-4C70-BD80-AD0AEF038154}" dt="2021-01-08T16:55:55.154" v="325" actId="47"/>
        <pc:sldMkLst>
          <pc:docMk/>
          <pc:sldMk cId="1654011111" sldId="389"/>
        </pc:sldMkLst>
      </pc:sldChg>
      <pc:sldChg chg="del">
        <pc:chgData name="DANIEL GUTIERREZ GALAN" userId="b297ad8c-6bdd-46b8-89e1-6e73323fbc88" providerId="ADAL" clId="{98293365-F9C8-4C70-BD80-AD0AEF038154}" dt="2021-01-08T16:55:55.225" v="327" actId="47"/>
        <pc:sldMkLst>
          <pc:docMk/>
          <pc:sldMk cId="4054761235" sldId="390"/>
        </pc:sldMkLst>
      </pc:sldChg>
      <pc:sldChg chg="del">
        <pc:chgData name="DANIEL GUTIERREZ GALAN" userId="b297ad8c-6bdd-46b8-89e1-6e73323fbc88" providerId="ADAL" clId="{98293365-F9C8-4C70-BD80-AD0AEF038154}" dt="2021-01-08T16:55:55.302" v="329" actId="47"/>
        <pc:sldMkLst>
          <pc:docMk/>
          <pc:sldMk cId="3253105909" sldId="391"/>
        </pc:sldMkLst>
      </pc:sldChg>
      <pc:sldChg chg="del">
        <pc:chgData name="DANIEL GUTIERREZ GALAN" userId="b297ad8c-6bdd-46b8-89e1-6e73323fbc88" providerId="ADAL" clId="{98293365-F9C8-4C70-BD80-AD0AEF038154}" dt="2021-01-08T16:55:55.265" v="328" actId="47"/>
        <pc:sldMkLst>
          <pc:docMk/>
          <pc:sldMk cId="3723262846" sldId="392"/>
        </pc:sldMkLst>
      </pc:sldChg>
      <pc:sldChg chg="del">
        <pc:chgData name="DANIEL GUTIERREZ GALAN" userId="b297ad8c-6bdd-46b8-89e1-6e73323fbc88" providerId="ADAL" clId="{98293365-F9C8-4C70-BD80-AD0AEF038154}" dt="2021-01-08T16:55:55.847" v="330" actId="47"/>
        <pc:sldMkLst>
          <pc:docMk/>
          <pc:sldMk cId="1286238626" sldId="393"/>
        </pc:sldMkLst>
      </pc:sldChg>
      <pc:sldChg chg="del">
        <pc:chgData name="DANIEL GUTIERREZ GALAN" userId="b297ad8c-6bdd-46b8-89e1-6e73323fbc88" providerId="ADAL" clId="{98293365-F9C8-4C70-BD80-AD0AEF038154}" dt="2021-01-08T16:55:56.341" v="331" actId="47"/>
        <pc:sldMkLst>
          <pc:docMk/>
          <pc:sldMk cId="3114372777" sldId="394"/>
        </pc:sldMkLst>
      </pc:sldChg>
      <pc:sldChg chg="del">
        <pc:chgData name="DANIEL GUTIERREZ GALAN" userId="b297ad8c-6bdd-46b8-89e1-6e73323fbc88" providerId="ADAL" clId="{98293365-F9C8-4C70-BD80-AD0AEF038154}" dt="2021-01-08T16:55:56.389" v="333" actId="47"/>
        <pc:sldMkLst>
          <pc:docMk/>
          <pc:sldMk cId="1329349477" sldId="395"/>
        </pc:sldMkLst>
      </pc:sldChg>
      <pc:sldChg chg="del">
        <pc:chgData name="DANIEL GUTIERREZ GALAN" userId="b297ad8c-6bdd-46b8-89e1-6e73323fbc88" providerId="ADAL" clId="{98293365-F9C8-4C70-BD80-AD0AEF038154}" dt="2021-01-08T16:55:56.365" v="332" actId="47"/>
        <pc:sldMkLst>
          <pc:docMk/>
          <pc:sldMk cId="1695471396" sldId="396"/>
        </pc:sldMkLst>
      </pc:sldChg>
      <pc:sldChg chg="del">
        <pc:chgData name="DANIEL GUTIERREZ GALAN" userId="b297ad8c-6bdd-46b8-89e1-6e73323fbc88" providerId="ADAL" clId="{98293365-F9C8-4C70-BD80-AD0AEF038154}" dt="2021-01-08T16:55:56.423" v="334" actId="47"/>
        <pc:sldMkLst>
          <pc:docMk/>
          <pc:sldMk cId="3036278221" sldId="397"/>
        </pc:sldMkLst>
      </pc:sldChg>
      <pc:sldChg chg="del">
        <pc:chgData name="DANIEL GUTIERREZ GALAN" userId="b297ad8c-6bdd-46b8-89e1-6e73323fbc88" providerId="ADAL" clId="{98293365-F9C8-4C70-BD80-AD0AEF038154}" dt="2021-01-08T16:55:56.458" v="335" actId="47"/>
        <pc:sldMkLst>
          <pc:docMk/>
          <pc:sldMk cId="2737024138" sldId="398"/>
        </pc:sldMkLst>
      </pc:sldChg>
      <pc:sldChg chg="del">
        <pc:chgData name="DANIEL GUTIERREZ GALAN" userId="b297ad8c-6bdd-46b8-89e1-6e73323fbc88" providerId="ADAL" clId="{98293365-F9C8-4C70-BD80-AD0AEF038154}" dt="2021-01-08T16:55:56.506" v="336" actId="47"/>
        <pc:sldMkLst>
          <pc:docMk/>
          <pc:sldMk cId="408312871" sldId="399"/>
        </pc:sldMkLst>
      </pc:sldChg>
      <pc:sldChg chg="del">
        <pc:chgData name="DANIEL GUTIERREZ GALAN" userId="b297ad8c-6bdd-46b8-89e1-6e73323fbc88" providerId="ADAL" clId="{98293365-F9C8-4C70-BD80-AD0AEF038154}" dt="2021-01-08T16:55:56.559" v="337" actId="47"/>
        <pc:sldMkLst>
          <pc:docMk/>
          <pc:sldMk cId="2328521381" sldId="400"/>
        </pc:sldMkLst>
      </pc:sldChg>
      <pc:sldChg chg="del">
        <pc:chgData name="DANIEL GUTIERREZ GALAN" userId="b297ad8c-6bdd-46b8-89e1-6e73323fbc88" providerId="ADAL" clId="{98293365-F9C8-4C70-BD80-AD0AEF038154}" dt="2021-01-08T16:55:58.088" v="352" actId="47"/>
        <pc:sldMkLst>
          <pc:docMk/>
          <pc:sldMk cId="3257037592" sldId="401"/>
        </pc:sldMkLst>
      </pc:sldChg>
      <pc:sldChg chg="del">
        <pc:chgData name="DANIEL GUTIERREZ GALAN" userId="b297ad8c-6bdd-46b8-89e1-6e73323fbc88" providerId="ADAL" clId="{98293365-F9C8-4C70-BD80-AD0AEF038154}" dt="2021-01-08T16:55:58.136" v="354" actId="47"/>
        <pc:sldMkLst>
          <pc:docMk/>
          <pc:sldMk cId="3021075277" sldId="402"/>
        </pc:sldMkLst>
      </pc:sldChg>
      <pc:sldChg chg="del">
        <pc:chgData name="DANIEL GUTIERREZ GALAN" userId="b297ad8c-6bdd-46b8-89e1-6e73323fbc88" providerId="ADAL" clId="{98293365-F9C8-4C70-BD80-AD0AEF038154}" dt="2021-01-08T16:55:58.098" v="353" actId="47"/>
        <pc:sldMkLst>
          <pc:docMk/>
          <pc:sldMk cId="2347866408" sldId="403"/>
        </pc:sldMkLst>
      </pc:sldChg>
      <pc:sldChg chg="modSp add del mod">
        <pc:chgData name="DANIEL GUTIERREZ GALAN" userId="b297ad8c-6bdd-46b8-89e1-6e73323fbc88" providerId="ADAL" clId="{98293365-F9C8-4C70-BD80-AD0AEF038154}" dt="2021-01-08T17:13:55.989" v="1296" actId="20577"/>
        <pc:sldMkLst>
          <pc:docMk/>
          <pc:sldMk cId="3298109863" sldId="404"/>
        </pc:sldMkLst>
        <pc:spChg chg="mod">
          <ac:chgData name="DANIEL GUTIERREZ GALAN" userId="b297ad8c-6bdd-46b8-89e1-6e73323fbc88" providerId="ADAL" clId="{98293365-F9C8-4C70-BD80-AD0AEF038154}" dt="2021-01-08T17:13:55.989" v="1296" actId="20577"/>
          <ac:spMkLst>
            <pc:docMk/>
            <pc:sldMk cId="3298109863" sldId="404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6.571" v="338" actId="47"/>
        <pc:sldMkLst>
          <pc:docMk/>
          <pc:sldMk cId="1495024347" sldId="405"/>
        </pc:sldMkLst>
      </pc:sldChg>
      <pc:sldChg chg="modSp add mod">
        <pc:chgData name="DANIEL GUTIERREZ GALAN" userId="b297ad8c-6bdd-46b8-89e1-6e73323fbc88" providerId="ADAL" clId="{98293365-F9C8-4C70-BD80-AD0AEF038154}" dt="2021-01-08T17:08:25.334" v="900" actId="113"/>
        <pc:sldMkLst>
          <pc:docMk/>
          <pc:sldMk cId="3513391657" sldId="405"/>
        </pc:sldMkLst>
        <pc:spChg chg="mod">
          <ac:chgData name="DANIEL GUTIERREZ GALAN" userId="b297ad8c-6bdd-46b8-89e1-6e73323fbc88" providerId="ADAL" clId="{98293365-F9C8-4C70-BD80-AD0AEF038154}" dt="2021-01-08T17:08:25.334" v="900" actId="113"/>
          <ac:spMkLst>
            <pc:docMk/>
            <pc:sldMk cId="3513391657" sldId="405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98293365-F9C8-4C70-BD80-AD0AEF038154}" dt="2021-01-08T17:11:38.211" v="1128" actId="113"/>
        <pc:sldMkLst>
          <pc:docMk/>
          <pc:sldMk cId="2566355269" sldId="406"/>
        </pc:sldMkLst>
        <pc:spChg chg="mod">
          <ac:chgData name="DANIEL GUTIERREZ GALAN" userId="b297ad8c-6bdd-46b8-89e1-6e73323fbc88" providerId="ADAL" clId="{98293365-F9C8-4C70-BD80-AD0AEF038154}" dt="2021-01-08T17:11:38.211" v="1128" actId="113"/>
          <ac:spMkLst>
            <pc:docMk/>
            <pc:sldMk cId="2566355269" sldId="406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6.623" v="340" actId="47"/>
        <pc:sldMkLst>
          <pc:docMk/>
          <pc:sldMk cId="3244441485" sldId="406"/>
        </pc:sldMkLst>
      </pc:sldChg>
      <pc:sldChg chg="modSp add mod">
        <pc:chgData name="DANIEL GUTIERREZ GALAN" userId="b297ad8c-6bdd-46b8-89e1-6e73323fbc88" providerId="ADAL" clId="{98293365-F9C8-4C70-BD80-AD0AEF038154}" dt="2021-01-08T17:11:57.674" v="1141" actId="113"/>
        <pc:sldMkLst>
          <pc:docMk/>
          <pc:sldMk cId="1279747118" sldId="407"/>
        </pc:sldMkLst>
        <pc:spChg chg="mod">
          <ac:chgData name="DANIEL GUTIERREZ GALAN" userId="b297ad8c-6bdd-46b8-89e1-6e73323fbc88" providerId="ADAL" clId="{98293365-F9C8-4C70-BD80-AD0AEF038154}" dt="2021-01-08T17:11:57.674" v="1141" actId="113"/>
          <ac:spMkLst>
            <pc:docMk/>
            <pc:sldMk cId="1279747118" sldId="407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6.657" v="341" actId="47"/>
        <pc:sldMkLst>
          <pc:docMk/>
          <pc:sldMk cId="3558355215" sldId="407"/>
        </pc:sldMkLst>
      </pc:sldChg>
      <pc:sldChg chg="del">
        <pc:chgData name="DANIEL GUTIERREZ GALAN" userId="b297ad8c-6bdd-46b8-89e1-6e73323fbc88" providerId="ADAL" clId="{98293365-F9C8-4C70-BD80-AD0AEF038154}" dt="2021-01-08T16:55:57.818" v="344" actId="47"/>
        <pc:sldMkLst>
          <pc:docMk/>
          <pc:sldMk cId="1997478722" sldId="408"/>
        </pc:sldMkLst>
      </pc:sldChg>
      <pc:sldChg chg="modSp add mod">
        <pc:chgData name="DANIEL GUTIERREZ GALAN" userId="b297ad8c-6bdd-46b8-89e1-6e73323fbc88" providerId="ADAL" clId="{98293365-F9C8-4C70-BD80-AD0AEF038154}" dt="2021-01-08T17:12:05.157" v="1143" actId="113"/>
        <pc:sldMkLst>
          <pc:docMk/>
          <pc:sldMk cId="2964200198" sldId="408"/>
        </pc:sldMkLst>
        <pc:spChg chg="mod">
          <ac:chgData name="DANIEL GUTIERREZ GALAN" userId="b297ad8c-6bdd-46b8-89e1-6e73323fbc88" providerId="ADAL" clId="{98293365-F9C8-4C70-BD80-AD0AEF038154}" dt="2021-01-08T17:12:05.157" v="1143" actId="113"/>
          <ac:spMkLst>
            <pc:docMk/>
            <pc:sldMk cId="2964200198" sldId="408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6.690" v="342" actId="47"/>
        <pc:sldMkLst>
          <pc:docMk/>
          <pc:sldMk cId="1525788056" sldId="409"/>
        </pc:sldMkLst>
      </pc:sldChg>
      <pc:sldChg chg="modSp add mod">
        <pc:chgData name="DANIEL GUTIERREZ GALAN" userId="b297ad8c-6bdd-46b8-89e1-6e73323fbc88" providerId="ADAL" clId="{98293365-F9C8-4C70-BD80-AD0AEF038154}" dt="2021-01-08T17:12:12.193" v="1145" actId="113"/>
        <pc:sldMkLst>
          <pc:docMk/>
          <pc:sldMk cId="2741470434" sldId="409"/>
        </pc:sldMkLst>
        <pc:spChg chg="mod">
          <ac:chgData name="DANIEL GUTIERREZ GALAN" userId="b297ad8c-6bdd-46b8-89e1-6e73323fbc88" providerId="ADAL" clId="{98293365-F9C8-4C70-BD80-AD0AEF038154}" dt="2021-01-08T17:12:12.193" v="1145" actId="113"/>
          <ac:spMkLst>
            <pc:docMk/>
            <pc:sldMk cId="2741470434" sldId="409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7.319" v="343" actId="47"/>
        <pc:sldMkLst>
          <pc:docMk/>
          <pc:sldMk cId="629826551" sldId="410"/>
        </pc:sldMkLst>
      </pc:sldChg>
      <pc:sldChg chg="modSp add mod">
        <pc:chgData name="DANIEL GUTIERREZ GALAN" userId="b297ad8c-6bdd-46b8-89e1-6e73323fbc88" providerId="ADAL" clId="{98293365-F9C8-4C70-BD80-AD0AEF038154}" dt="2021-01-08T17:12:21.686" v="1147" actId="113"/>
        <pc:sldMkLst>
          <pc:docMk/>
          <pc:sldMk cId="4034368915" sldId="410"/>
        </pc:sldMkLst>
        <pc:spChg chg="mod">
          <ac:chgData name="DANIEL GUTIERREZ GALAN" userId="b297ad8c-6bdd-46b8-89e1-6e73323fbc88" providerId="ADAL" clId="{98293365-F9C8-4C70-BD80-AD0AEF038154}" dt="2021-01-08T17:12:21.686" v="1147" actId="113"/>
          <ac:spMkLst>
            <pc:docMk/>
            <pc:sldMk cId="4034368915" sldId="410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98293365-F9C8-4C70-BD80-AD0AEF038154}" dt="2021-01-08T17:08:14.685" v="898"/>
        <pc:sldMkLst>
          <pc:docMk/>
          <pc:sldMk cId="613613292" sldId="411"/>
        </pc:sldMkLst>
        <pc:spChg chg="mod">
          <ac:chgData name="DANIEL GUTIERREZ GALAN" userId="b297ad8c-6bdd-46b8-89e1-6e73323fbc88" providerId="ADAL" clId="{98293365-F9C8-4C70-BD80-AD0AEF038154}" dt="2021-01-08T17:04:58.961" v="871" actId="20577"/>
          <ac:spMkLst>
            <pc:docMk/>
            <pc:sldMk cId="613613292" sldId="411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98293365-F9C8-4C70-BD80-AD0AEF038154}" dt="2021-01-08T17:08:14.685" v="898"/>
          <ac:spMkLst>
            <pc:docMk/>
            <pc:sldMk cId="613613292" sldId="411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6.600" v="339" actId="47"/>
        <pc:sldMkLst>
          <pc:docMk/>
          <pc:sldMk cId="2795952476" sldId="411"/>
        </pc:sldMkLst>
      </pc:sldChg>
      <pc:sldChg chg="del">
        <pc:chgData name="DANIEL GUTIERREZ GALAN" userId="b297ad8c-6bdd-46b8-89e1-6e73323fbc88" providerId="ADAL" clId="{98293365-F9C8-4C70-BD80-AD0AEF038154}" dt="2021-01-08T16:55:57.835" v="345" actId="47"/>
        <pc:sldMkLst>
          <pc:docMk/>
          <pc:sldMk cId="60609243" sldId="412"/>
        </pc:sldMkLst>
      </pc:sldChg>
      <pc:sldChg chg="modSp add mod">
        <pc:chgData name="DANIEL GUTIERREZ GALAN" userId="b297ad8c-6bdd-46b8-89e1-6e73323fbc88" providerId="ADAL" clId="{98293365-F9C8-4C70-BD80-AD0AEF038154}" dt="2021-01-08T17:08:02.596" v="896"/>
        <pc:sldMkLst>
          <pc:docMk/>
          <pc:sldMk cId="2401752545" sldId="412"/>
        </pc:sldMkLst>
        <pc:spChg chg="mod">
          <ac:chgData name="DANIEL GUTIERREZ GALAN" userId="b297ad8c-6bdd-46b8-89e1-6e73323fbc88" providerId="ADAL" clId="{98293365-F9C8-4C70-BD80-AD0AEF038154}" dt="2021-01-08T17:05:07.245" v="888" actId="20577"/>
          <ac:spMkLst>
            <pc:docMk/>
            <pc:sldMk cId="2401752545" sldId="412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98293365-F9C8-4C70-BD80-AD0AEF038154}" dt="2021-01-08T17:08:02.596" v="896"/>
          <ac:spMkLst>
            <pc:docMk/>
            <pc:sldMk cId="2401752545" sldId="412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98293365-F9C8-4C70-BD80-AD0AEF038154}" dt="2021-01-08T17:11:22.004" v="1126" actId="20577"/>
        <pc:sldMkLst>
          <pc:docMk/>
          <pc:sldMk cId="972092384" sldId="413"/>
        </pc:sldMkLst>
        <pc:spChg chg="mod">
          <ac:chgData name="DANIEL GUTIERREZ GALAN" userId="b297ad8c-6bdd-46b8-89e1-6e73323fbc88" providerId="ADAL" clId="{98293365-F9C8-4C70-BD80-AD0AEF038154}" dt="2021-01-08T17:08:36.866" v="911" actId="20577"/>
          <ac:spMkLst>
            <pc:docMk/>
            <pc:sldMk cId="972092384" sldId="413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98293365-F9C8-4C70-BD80-AD0AEF038154}" dt="2021-01-08T17:11:22.004" v="1126" actId="20577"/>
          <ac:spMkLst>
            <pc:docMk/>
            <pc:sldMk cId="972092384" sldId="413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7.872" v="346" actId="47"/>
        <pc:sldMkLst>
          <pc:docMk/>
          <pc:sldMk cId="3158518596" sldId="413"/>
        </pc:sldMkLst>
      </pc:sldChg>
      <pc:sldChg chg="del">
        <pc:chgData name="DANIEL GUTIERREZ GALAN" userId="b297ad8c-6bdd-46b8-89e1-6e73323fbc88" providerId="ADAL" clId="{98293365-F9C8-4C70-BD80-AD0AEF038154}" dt="2021-01-08T16:55:57.905" v="347" actId="47"/>
        <pc:sldMkLst>
          <pc:docMk/>
          <pc:sldMk cId="1610763548" sldId="414"/>
        </pc:sldMkLst>
      </pc:sldChg>
      <pc:sldChg chg="modSp add mod">
        <pc:chgData name="DANIEL GUTIERREZ GALAN" userId="b297ad8c-6bdd-46b8-89e1-6e73323fbc88" providerId="ADAL" clId="{98293365-F9C8-4C70-BD80-AD0AEF038154}" dt="2021-01-08T18:11:52.450" v="3490" actId="20577"/>
        <pc:sldMkLst>
          <pc:docMk/>
          <pc:sldMk cId="2906925718" sldId="414"/>
        </pc:sldMkLst>
        <pc:spChg chg="mod">
          <ac:chgData name="DANIEL GUTIERREZ GALAN" userId="b297ad8c-6bdd-46b8-89e1-6e73323fbc88" providerId="ADAL" clId="{98293365-F9C8-4C70-BD80-AD0AEF038154}" dt="2021-01-08T17:11:49.297" v="1139" actId="20577"/>
          <ac:spMkLst>
            <pc:docMk/>
            <pc:sldMk cId="2906925718" sldId="414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98293365-F9C8-4C70-BD80-AD0AEF038154}" dt="2021-01-08T18:11:52.450" v="3490" actId="20577"/>
          <ac:spMkLst>
            <pc:docMk/>
            <pc:sldMk cId="2906925718" sldId="414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7.939" v="348" actId="47"/>
        <pc:sldMkLst>
          <pc:docMk/>
          <pc:sldMk cId="2015768782" sldId="415"/>
        </pc:sldMkLst>
      </pc:sldChg>
      <pc:sldChg chg="addSp delSp modSp add mod">
        <pc:chgData name="DANIEL GUTIERREZ GALAN" userId="b297ad8c-6bdd-46b8-89e1-6e73323fbc88" providerId="ADAL" clId="{98293365-F9C8-4C70-BD80-AD0AEF038154}" dt="2021-01-08T17:44:22.009" v="2969" actId="20577"/>
        <pc:sldMkLst>
          <pc:docMk/>
          <pc:sldMk cId="4258260101" sldId="415"/>
        </pc:sldMkLst>
        <pc:spChg chg="mod">
          <ac:chgData name="DANIEL GUTIERREZ GALAN" userId="b297ad8c-6bdd-46b8-89e1-6e73323fbc88" providerId="ADAL" clId="{98293365-F9C8-4C70-BD80-AD0AEF038154}" dt="2021-01-08T17:15:27.357" v="1523" actId="20577"/>
          <ac:spMkLst>
            <pc:docMk/>
            <pc:sldMk cId="4258260101" sldId="415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98293365-F9C8-4C70-BD80-AD0AEF038154}" dt="2021-01-08T17:44:22.009" v="2969" actId="20577"/>
          <ac:spMkLst>
            <pc:docMk/>
            <pc:sldMk cId="4258260101" sldId="415"/>
            <ac:spMk id="3" creationId="{E9B10C1D-DE69-4DD1-B9AD-998797A582D5}"/>
          </ac:spMkLst>
        </pc:spChg>
        <pc:spChg chg="add mod">
          <ac:chgData name="DANIEL GUTIERREZ GALAN" userId="b297ad8c-6bdd-46b8-89e1-6e73323fbc88" providerId="ADAL" clId="{98293365-F9C8-4C70-BD80-AD0AEF038154}" dt="2021-01-08T17:40:39.125" v="2907" actId="1036"/>
          <ac:spMkLst>
            <pc:docMk/>
            <pc:sldMk cId="4258260101" sldId="415"/>
            <ac:spMk id="7" creationId="{DBD7EE58-0E4C-490B-894E-7A6E3FE11E67}"/>
          </ac:spMkLst>
        </pc:spChg>
        <pc:spChg chg="add del">
          <ac:chgData name="DANIEL GUTIERREZ GALAN" userId="b297ad8c-6bdd-46b8-89e1-6e73323fbc88" providerId="ADAL" clId="{98293365-F9C8-4C70-BD80-AD0AEF038154}" dt="2021-01-08T17:43:08.016" v="2915" actId="478"/>
          <ac:spMkLst>
            <pc:docMk/>
            <pc:sldMk cId="4258260101" sldId="415"/>
            <ac:spMk id="11" creationId="{DA0A55C4-0489-48B8-BC19-CC499A36AA17}"/>
          </ac:spMkLst>
        </pc:spChg>
        <pc:spChg chg="add mod">
          <ac:chgData name="DANIEL GUTIERREZ GALAN" userId="b297ad8c-6bdd-46b8-89e1-6e73323fbc88" providerId="ADAL" clId="{98293365-F9C8-4C70-BD80-AD0AEF038154}" dt="2021-01-08T17:44:16.702" v="2968" actId="20577"/>
          <ac:spMkLst>
            <pc:docMk/>
            <pc:sldMk cId="4258260101" sldId="415"/>
            <ac:spMk id="13" creationId="{E65005A1-5741-44E3-B2A2-253D5A9CBDA7}"/>
          </ac:spMkLst>
        </pc:spChg>
        <pc:picChg chg="add mod">
          <ac:chgData name="DANIEL GUTIERREZ GALAN" userId="b297ad8c-6bdd-46b8-89e1-6e73323fbc88" providerId="ADAL" clId="{98293365-F9C8-4C70-BD80-AD0AEF038154}" dt="2021-01-08T17:43:29.999" v="2922" actId="1036"/>
          <ac:picMkLst>
            <pc:docMk/>
            <pc:sldMk cId="4258260101" sldId="415"/>
            <ac:picMk id="5" creationId="{E45FE184-4462-444C-8E0D-859A448198D9}"/>
          </ac:picMkLst>
        </pc:picChg>
        <pc:picChg chg="add mod">
          <ac:chgData name="DANIEL GUTIERREZ GALAN" userId="b297ad8c-6bdd-46b8-89e1-6e73323fbc88" providerId="ADAL" clId="{98293365-F9C8-4C70-BD80-AD0AEF038154}" dt="2021-01-08T17:43:25.470" v="2921" actId="1035"/>
          <ac:picMkLst>
            <pc:docMk/>
            <pc:sldMk cId="4258260101" sldId="415"/>
            <ac:picMk id="9" creationId="{09093F0A-58C1-429A-807F-B8C0CB2A5F1F}"/>
          </ac:picMkLst>
        </pc:picChg>
      </pc:sldChg>
      <pc:sldChg chg="del">
        <pc:chgData name="DANIEL GUTIERREZ GALAN" userId="b297ad8c-6bdd-46b8-89e1-6e73323fbc88" providerId="ADAL" clId="{98293365-F9C8-4C70-BD80-AD0AEF038154}" dt="2021-01-08T16:55:57.963" v="349" actId="47"/>
        <pc:sldMkLst>
          <pc:docMk/>
          <pc:sldMk cId="210359387" sldId="416"/>
        </pc:sldMkLst>
      </pc:sldChg>
      <pc:sldChg chg="modSp add mod">
        <pc:chgData name="DANIEL GUTIERREZ GALAN" userId="b297ad8c-6bdd-46b8-89e1-6e73323fbc88" providerId="ADAL" clId="{98293365-F9C8-4C70-BD80-AD0AEF038154}" dt="2021-01-08T17:32:01.081" v="2714" actId="20577"/>
        <pc:sldMkLst>
          <pc:docMk/>
          <pc:sldMk cId="939546151" sldId="416"/>
        </pc:sldMkLst>
        <pc:spChg chg="mod">
          <ac:chgData name="DANIEL GUTIERREZ GALAN" userId="b297ad8c-6bdd-46b8-89e1-6e73323fbc88" providerId="ADAL" clId="{98293365-F9C8-4C70-BD80-AD0AEF038154}" dt="2021-01-08T17:15:34.593" v="1536" actId="20577"/>
          <ac:spMkLst>
            <pc:docMk/>
            <pc:sldMk cId="939546151" sldId="416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98293365-F9C8-4C70-BD80-AD0AEF038154}" dt="2021-01-08T17:32:01.081" v="2714" actId="20577"/>
          <ac:spMkLst>
            <pc:docMk/>
            <pc:sldMk cId="939546151" sldId="416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98293365-F9C8-4C70-BD80-AD0AEF038154}" dt="2021-01-08T17:39:08.105" v="2895" actId="20577"/>
        <pc:sldMkLst>
          <pc:docMk/>
          <pc:sldMk cId="777035323" sldId="417"/>
        </pc:sldMkLst>
        <pc:spChg chg="mod">
          <ac:chgData name="DANIEL GUTIERREZ GALAN" userId="b297ad8c-6bdd-46b8-89e1-6e73323fbc88" providerId="ADAL" clId="{98293365-F9C8-4C70-BD80-AD0AEF038154}" dt="2021-01-08T17:15:41.362" v="1548" actId="20577"/>
          <ac:spMkLst>
            <pc:docMk/>
            <pc:sldMk cId="777035323" sldId="417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98293365-F9C8-4C70-BD80-AD0AEF038154}" dt="2021-01-08T17:39:08.105" v="2895" actId="20577"/>
          <ac:spMkLst>
            <pc:docMk/>
            <pc:sldMk cId="777035323" sldId="417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8.002" v="350" actId="47"/>
        <pc:sldMkLst>
          <pc:docMk/>
          <pc:sldMk cId="3683994750" sldId="417"/>
        </pc:sldMkLst>
      </pc:sldChg>
      <pc:sldChg chg="modSp add mod">
        <pc:chgData name="DANIEL GUTIERREZ GALAN" userId="b297ad8c-6bdd-46b8-89e1-6e73323fbc88" providerId="ADAL" clId="{98293365-F9C8-4C70-BD80-AD0AEF038154}" dt="2021-01-08T17:23:33.563" v="2313" actId="20577"/>
        <pc:sldMkLst>
          <pc:docMk/>
          <pc:sldMk cId="630095255" sldId="418"/>
        </pc:sldMkLst>
        <pc:spChg chg="mod">
          <ac:chgData name="DANIEL GUTIERREZ GALAN" userId="b297ad8c-6bdd-46b8-89e1-6e73323fbc88" providerId="ADAL" clId="{98293365-F9C8-4C70-BD80-AD0AEF038154}" dt="2021-01-08T17:23:33.563" v="2313" actId="20577"/>
          <ac:spMkLst>
            <pc:docMk/>
            <pc:sldMk cId="630095255" sldId="418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98293365-F9C8-4C70-BD80-AD0AEF038154}" dt="2021-01-08T16:55:58.045" v="351" actId="47"/>
        <pc:sldMkLst>
          <pc:docMk/>
          <pc:sldMk cId="998423512" sldId="419"/>
        </pc:sldMkLst>
      </pc:sldChg>
      <pc:sldChg chg="modSp add del mod">
        <pc:chgData name="DANIEL GUTIERREZ GALAN" userId="b297ad8c-6bdd-46b8-89e1-6e73323fbc88" providerId="ADAL" clId="{98293365-F9C8-4C70-BD80-AD0AEF038154}" dt="2021-01-08T17:23:08.798" v="2276" actId="47"/>
        <pc:sldMkLst>
          <pc:docMk/>
          <pc:sldMk cId="3121628757" sldId="419"/>
        </pc:sldMkLst>
        <pc:spChg chg="mod">
          <ac:chgData name="DANIEL GUTIERREZ GALAN" userId="b297ad8c-6bdd-46b8-89e1-6e73323fbc88" providerId="ADAL" clId="{98293365-F9C8-4C70-BD80-AD0AEF038154}" dt="2021-01-08T17:22:38.921" v="2274" actId="20577"/>
          <ac:spMkLst>
            <pc:docMk/>
            <pc:sldMk cId="3121628757" sldId="419"/>
            <ac:spMk id="3" creationId="{E9B10C1D-DE69-4DD1-B9AD-998797A582D5}"/>
          </ac:spMkLst>
        </pc:spChg>
      </pc:sldChg>
      <pc:sldChg chg="addSp modSp add mod">
        <pc:chgData name="DANIEL GUTIERREZ GALAN" userId="b297ad8c-6bdd-46b8-89e1-6e73323fbc88" providerId="ADAL" clId="{98293365-F9C8-4C70-BD80-AD0AEF038154}" dt="2021-01-08T17:53:28.018" v="3424" actId="1076"/>
        <pc:sldMkLst>
          <pc:docMk/>
          <pc:sldMk cId="3491521272" sldId="419"/>
        </pc:sldMkLst>
        <pc:spChg chg="mod">
          <ac:chgData name="DANIEL GUTIERREZ GALAN" userId="b297ad8c-6bdd-46b8-89e1-6e73323fbc88" providerId="ADAL" clId="{98293365-F9C8-4C70-BD80-AD0AEF038154}" dt="2021-01-08T17:26:32.733" v="2479"/>
          <ac:spMkLst>
            <pc:docMk/>
            <pc:sldMk cId="3491521272" sldId="419"/>
            <ac:spMk id="3" creationId="{E9B10C1D-DE69-4DD1-B9AD-998797A582D5}"/>
          </ac:spMkLst>
        </pc:spChg>
        <pc:picChg chg="add mod">
          <ac:chgData name="DANIEL GUTIERREZ GALAN" userId="b297ad8c-6bdd-46b8-89e1-6e73323fbc88" providerId="ADAL" clId="{98293365-F9C8-4C70-BD80-AD0AEF038154}" dt="2021-01-08T17:53:28.018" v="3424" actId="1076"/>
          <ac:picMkLst>
            <pc:docMk/>
            <pc:sldMk cId="3491521272" sldId="419"/>
            <ac:picMk id="5" creationId="{EF5FEAEF-1F70-4787-A314-43DF5195D3B6}"/>
          </ac:picMkLst>
        </pc:picChg>
      </pc:sldChg>
      <pc:sldChg chg="modSp add del mod">
        <pc:chgData name="DANIEL GUTIERREZ GALAN" userId="b297ad8c-6bdd-46b8-89e1-6e73323fbc88" providerId="ADAL" clId="{98293365-F9C8-4C70-BD80-AD0AEF038154}" dt="2021-01-08T17:24:53.727" v="2399" actId="2696"/>
        <pc:sldMkLst>
          <pc:docMk/>
          <pc:sldMk cId="4049841038" sldId="419"/>
        </pc:sldMkLst>
        <pc:spChg chg="mod">
          <ac:chgData name="DANIEL GUTIERREZ GALAN" userId="b297ad8c-6bdd-46b8-89e1-6e73323fbc88" providerId="ADAL" clId="{98293365-F9C8-4C70-BD80-AD0AEF038154}" dt="2021-01-08T17:24:12.451" v="2358" actId="20577"/>
          <ac:spMkLst>
            <pc:docMk/>
            <pc:sldMk cId="4049841038" sldId="419"/>
            <ac:spMk id="3" creationId="{E9B10C1D-DE69-4DD1-B9AD-998797A582D5}"/>
          </ac:spMkLst>
        </pc:spChg>
      </pc:sldChg>
      <pc:sldChg chg="add del">
        <pc:chgData name="DANIEL GUTIERREZ GALAN" userId="b297ad8c-6bdd-46b8-89e1-6e73323fbc88" providerId="ADAL" clId="{98293365-F9C8-4C70-BD80-AD0AEF038154}" dt="2021-01-08T17:23:10.448" v="2277" actId="47"/>
        <pc:sldMkLst>
          <pc:docMk/>
          <pc:sldMk cId="2747774656" sldId="420"/>
        </pc:sldMkLst>
      </pc:sldChg>
      <pc:sldChg chg="addSp modSp add mod">
        <pc:chgData name="DANIEL GUTIERREZ GALAN" userId="b297ad8c-6bdd-46b8-89e1-6e73323fbc88" providerId="ADAL" clId="{98293365-F9C8-4C70-BD80-AD0AEF038154}" dt="2021-01-08T17:55:34.804" v="3443" actId="1076"/>
        <pc:sldMkLst>
          <pc:docMk/>
          <pc:sldMk cId="4126835522" sldId="420"/>
        </pc:sldMkLst>
        <pc:spChg chg="mod">
          <ac:chgData name="DANIEL GUTIERREZ GALAN" userId="b297ad8c-6bdd-46b8-89e1-6e73323fbc88" providerId="ADAL" clId="{98293365-F9C8-4C70-BD80-AD0AEF038154}" dt="2021-01-08T17:55:30.842" v="3442" actId="20577"/>
          <ac:spMkLst>
            <pc:docMk/>
            <pc:sldMk cId="4126835522" sldId="420"/>
            <ac:spMk id="3" creationId="{E9B10C1D-DE69-4DD1-B9AD-998797A582D5}"/>
          </ac:spMkLst>
        </pc:spChg>
        <pc:picChg chg="add mod modCrop">
          <ac:chgData name="DANIEL GUTIERREZ GALAN" userId="b297ad8c-6bdd-46b8-89e1-6e73323fbc88" providerId="ADAL" clId="{98293365-F9C8-4C70-BD80-AD0AEF038154}" dt="2021-01-08T17:55:34.804" v="3443" actId="1076"/>
          <ac:picMkLst>
            <pc:docMk/>
            <pc:sldMk cId="4126835522" sldId="420"/>
            <ac:picMk id="5" creationId="{E6970A5F-439C-4EE9-B256-5DD35F48EFAF}"/>
          </ac:picMkLst>
        </pc:picChg>
      </pc:sldChg>
      <pc:sldChg chg="addSp modSp add mod">
        <pc:chgData name="DANIEL GUTIERREZ GALAN" userId="b297ad8c-6bdd-46b8-89e1-6e73323fbc88" providerId="ADAL" clId="{98293365-F9C8-4C70-BD80-AD0AEF038154}" dt="2021-01-08T17:49:53.058" v="3394" actId="1076"/>
        <pc:sldMkLst>
          <pc:docMk/>
          <pc:sldMk cId="2200399397" sldId="421"/>
        </pc:sldMkLst>
        <pc:spChg chg="mod">
          <ac:chgData name="DANIEL GUTIERREZ GALAN" userId="b297ad8c-6bdd-46b8-89e1-6e73323fbc88" providerId="ADAL" clId="{98293365-F9C8-4C70-BD80-AD0AEF038154}" dt="2021-01-08T17:49:43.222" v="3388" actId="20577"/>
          <ac:spMkLst>
            <pc:docMk/>
            <pc:sldMk cId="2200399397" sldId="421"/>
            <ac:spMk id="3" creationId="{E9B10C1D-DE69-4DD1-B9AD-998797A582D5}"/>
          </ac:spMkLst>
        </pc:spChg>
        <pc:picChg chg="add mod">
          <ac:chgData name="DANIEL GUTIERREZ GALAN" userId="b297ad8c-6bdd-46b8-89e1-6e73323fbc88" providerId="ADAL" clId="{98293365-F9C8-4C70-BD80-AD0AEF038154}" dt="2021-01-08T17:49:53.058" v="3394" actId="1076"/>
          <ac:picMkLst>
            <pc:docMk/>
            <pc:sldMk cId="2200399397" sldId="421"/>
            <ac:picMk id="5" creationId="{A7EE0408-AA2C-4C60-9BDF-B2F3DFC900F8}"/>
          </ac:picMkLst>
        </pc:picChg>
      </pc:sldChg>
      <pc:sldChg chg="addSp delSp modSp add mod ord">
        <pc:chgData name="DANIEL GUTIERREZ GALAN" userId="b297ad8c-6bdd-46b8-89e1-6e73323fbc88" providerId="ADAL" clId="{98293365-F9C8-4C70-BD80-AD0AEF038154}" dt="2021-01-08T17:52:04.417" v="3410" actId="1076"/>
        <pc:sldMkLst>
          <pc:docMk/>
          <pc:sldMk cId="913314582" sldId="422"/>
        </pc:sldMkLst>
        <pc:spChg chg="mod">
          <ac:chgData name="DANIEL GUTIERREZ GALAN" userId="b297ad8c-6bdd-46b8-89e1-6e73323fbc88" providerId="ADAL" clId="{98293365-F9C8-4C70-BD80-AD0AEF038154}" dt="2021-01-08T17:25:58.270" v="2475"/>
          <ac:spMkLst>
            <pc:docMk/>
            <pc:sldMk cId="913314582" sldId="422"/>
            <ac:spMk id="3" creationId="{E9B10C1D-DE69-4DD1-B9AD-998797A582D5}"/>
          </ac:spMkLst>
        </pc:spChg>
        <pc:picChg chg="add mod">
          <ac:chgData name="DANIEL GUTIERREZ GALAN" userId="b297ad8c-6bdd-46b8-89e1-6e73323fbc88" providerId="ADAL" clId="{98293365-F9C8-4C70-BD80-AD0AEF038154}" dt="2021-01-08T17:52:04.417" v="3410" actId="1076"/>
          <ac:picMkLst>
            <pc:docMk/>
            <pc:sldMk cId="913314582" sldId="422"/>
            <ac:picMk id="5" creationId="{5986A233-09BD-4DAA-9667-D89CA9AA5AD5}"/>
          </ac:picMkLst>
        </pc:picChg>
        <pc:picChg chg="add del">
          <ac:chgData name="DANIEL GUTIERREZ GALAN" userId="b297ad8c-6bdd-46b8-89e1-6e73323fbc88" providerId="ADAL" clId="{98293365-F9C8-4C70-BD80-AD0AEF038154}" dt="2021-01-08T17:51:14.242" v="3400" actId="478"/>
          <ac:picMkLst>
            <pc:docMk/>
            <pc:sldMk cId="913314582" sldId="422"/>
            <ac:picMk id="7" creationId="{9CAA2B98-6463-4881-B7F8-AA1A51820338}"/>
          </ac:picMkLst>
        </pc:picChg>
        <pc:picChg chg="add del">
          <ac:chgData name="DANIEL GUTIERREZ GALAN" userId="b297ad8c-6bdd-46b8-89e1-6e73323fbc88" providerId="ADAL" clId="{98293365-F9C8-4C70-BD80-AD0AEF038154}" dt="2021-01-08T17:51:48.021" v="3402" actId="22"/>
          <ac:picMkLst>
            <pc:docMk/>
            <pc:sldMk cId="913314582" sldId="422"/>
            <ac:picMk id="9" creationId="{334EBE55-7C0D-4F19-9F25-6B00A9FDBEAA}"/>
          </ac:picMkLst>
        </pc:picChg>
      </pc:sldChg>
      <pc:sldChg chg="addSp modSp add mod">
        <pc:chgData name="DANIEL GUTIERREZ GALAN" userId="b297ad8c-6bdd-46b8-89e1-6e73323fbc88" providerId="ADAL" clId="{98293365-F9C8-4C70-BD80-AD0AEF038154}" dt="2021-01-08T17:58:13.180" v="3449" actId="1076"/>
        <pc:sldMkLst>
          <pc:docMk/>
          <pc:sldMk cId="971179512" sldId="423"/>
        </pc:sldMkLst>
        <pc:spChg chg="mod">
          <ac:chgData name="DANIEL GUTIERREZ GALAN" userId="b297ad8c-6bdd-46b8-89e1-6e73323fbc88" providerId="ADAL" clId="{98293365-F9C8-4C70-BD80-AD0AEF038154}" dt="2021-01-08T17:26:49.489" v="2482"/>
          <ac:spMkLst>
            <pc:docMk/>
            <pc:sldMk cId="971179512" sldId="423"/>
            <ac:spMk id="3" creationId="{E9B10C1D-DE69-4DD1-B9AD-998797A582D5}"/>
          </ac:spMkLst>
        </pc:spChg>
        <pc:picChg chg="add mod">
          <ac:chgData name="DANIEL GUTIERREZ GALAN" userId="b297ad8c-6bdd-46b8-89e1-6e73323fbc88" providerId="ADAL" clId="{98293365-F9C8-4C70-BD80-AD0AEF038154}" dt="2021-01-08T17:58:13.180" v="3449" actId="1076"/>
          <ac:picMkLst>
            <pc:docMk/>
            <pc:sldMk cId="971179512" sldId="423"/>
            <ac:picMk id="5" creationId="{41DE6632-6550-4172-B194-1E0D1060840A}"/>
          </ac:picMkLst>
        </pc:picChg>
        <pc:picChg chg="add mod">
          <ac:chgData name="DANIEL GUTIERREZ GALAN" userId="b297ad8c-6bdd-46b8-89e1-6e73323fbc88" providerId="ADAL" clId="{98293365-F9C8-4C70-BD80-AD0AEF038154}" dt="2021-01-08T17:58:11.836" v="3448" actId="1076"/>
          <ac:picMkLst>
            <pc:docMk/>
            <pc:sldMk cId="971179512" sldId="423"/>
            <ac:picMk id="7" creationId="{18B6E926-1D90-4319-B697-40F24C2A0A6F}"/>
          </ac:picMkLst>
        </pc:picChg>
      </pc:sldChg>
      <pc:sldChg chg="addSp modSp add mod">
        <pc:chgData name="DANIEL GUTIERREZ GALAN" userId="b297ad8c-6bdd-46b8-89e1-6e73323fbc88" providerId="ADAL" clId="{98293365-F9C8-4C70-BD80-AD0AEF038154}" dt="2021-01-08T17:59:34.322" v="3458" actId="1076"/>
        <pc:sldMkLst>
          <pc:docMk/>
          <pc:sldMk cId="969806411" sldId="424"/>
        </pc:sldMkLst>
        <pc:spChg chg="mod">
          <ac:chgData name="DANIEL GUTIERREZ GALAN" userId="b297ad8c-6bdd-46b8-89e1-6e73323fbc88" providerId="ADAL" clId="{98293365-F9C8-4C70-BD80-AD0AEF038154}" dt="2021-01-08T17:59:31.492" v="3457" actId="14100"/>
          <ac:spMkLst>
            <pc:docMk/>
            <pc:sldMk cId="969806411" sldId="424"/>
            <ac:spMk id="3" creationId="{E9B10C1D-DE69-4DD1-B9AD-998797A582D5}"/>
          </ac:spMkLst>
        </pc:spChg>
        <pc:picChg chg="add mod">
          <ac:chgData name="DANIEL GUTIERREZ GALAN" userId="b297ad8c-6bdd-46b8-89e1-6e73323fbc88" providerId="ADAL" clId="{98293365-F9C8-4C70-BD80-AD0AEF038154}" dt="2021-01-08T17:59:34.322" v="3458" actId="1076"/>
          <ac:picMkLst>
            <pc:docMk/>
            <pc:sldMk cId="969806411" sldId="424"/>
            <ac:picMk id="5" creationId="{E9813840-98CB-4323-B2C3-90DFBA4D777B}"/>
          </ac:picMkLst>
        </pc:picChg>
      </pc:sldChg>
      <pc:sldChg chg="add del">
        <pc:chgData name="DANIEL GUTIERREZ GALAN" userId="b297ad8c-6bdd-46b8-89e1-6e73323fbc88" providerId="ADAL" clId="{98293365-F9C8-4C70-BD80-AD0AEF038154}" dt="2021-01-08T18:00:10.717" v="3465" actId="47"/>
        <pc:sldMkLst>
          <pc:docMk/>
          <pc:sldMk cId="3654505528" sldId="425"/>
        </pc:sldMkLst>
      </pc:sldChg>
      <pc:sldChg chg="addSp modSp add mod">
        <pc:chgData name="DANIEL GUTIERREZ GALAN" userId="b297ad8c-6bdd-46b8-89e1-6e73323fbc88" providerId="ADAL" clId="{98293365-F9C8-4C70-BD80-AD0AEF038154}" dt="2021-01-08T18:01:26.800" v="3470" actId="1076"/>
        <pc:sldMkLst>
          <pc:docMk/>
          <pc:sldMk cId="1126775280" sldId="426"/>
        </pc:sldMkLst>
        <pc:spChg chg="mod">
          <ac:chgData name="DANIEL GUTIERREZ GALAN" userId="b297ad8c-6bdd-46b8-89e1-6e73323fbc88" providerId="ADAL" clId="{98293365-F9C8-4C70-BD80-AD0AEF038154}" dt="2021-01-08T17:28:08.100" v="2488"/>
          <ac:spMkLst>
            <pc:docMk/>
            <pc:sldMk cId="1126775280" sldId="426"/>
            <ac:spMk id="3" creationId="{E9B10C1D-DE69-4DD1-B9AD-998797A582D5}"/>
          </ac:spMkLst>
        </pc:spChg>
        <pc:picChg chg="add mod">
          <ac:chgData name="DANIEL GUTIERREZ GALAN" userId="b297ad8c-6bdd-46b8-89e1-6e73323fbc88" providerId="ADAL" clId="{98293365-F9C8-4C70-BD80-AD0AEF038154}" dt="2021-01-08T18:01:26.800" v="3470" actId="1076"/>
          <ac:picMkLst>
            <pc:docMk/>
            <pc:sldMk cId="1126775280" sldId="426"/>
            <ac:picMk id="5" creationId="{3CFEB710-D1C1-4BFB-BEF3-6D567CC3F15F}"/>
          </ac:picMkLst>
        </pc:picChg>
      </pc:sldChg>
      <pc:sldChg chg="addSp modSp add mod">
        <pc:chgData name="DANIEL GUTIERREZ GALAN" userId="b297ad8c-6bdd-46b8-89e1-6e73323fbc88" providerId="ADAL" clId="{98293365-F9C8-4C70-BD80-AD0AEF038154}" dt="2021-01-08T18:04:33.882" v="3480" actId="1037"/>
        <pc:sldMkLst>
          <pc:docMk/>
          <pc:sldMk cId="1138014792" sldId="427"/>
        </pc:sldMkLst>
        <pc:spChg chg="mod">
          <ac:chgData name="DANIEL GUTIERREZ GALAN" userId="b297ad8c-6bdd-46b8-89e1-6e73323fbc88" providerId="ADAL" clId="{98293365-F9C8-4C70-BD80-AD0AEF038154}" dt="2021-01-08T17:28:31.539" v="2490"/>
          <ac:spMkLst>
            <pc:docMk/>
            <pc:sldMk cId="1138014792" sldId="427"/>
            <ac:spMk id="3" creationId="{E9B10C1D-DE69-4DD1-B9AD-998797A582D5}"/>
          </ac:spMkLst>
        </pc:spChg>
        <pc:picChg chg="add mod">
          <ac:chgData name="DANIEL GUTIERREZ GALAN" userId="b297ad8c-6bdd-46b8-89e1-6e73323fbc88" providerId="ADAL" clId="{98293365-F9C8-4C70-BD80-AD0AEF038154}" dt="2021-01-08T18:04:33.882" v="3480" actId="1037"/>
          <ac:picMkLst>
            <pc:docMk/>
            <pc:sldMk cId="1138014792" sldId="427"/>
            <ac:picMk id="5" creationId="{78A830E2-FBC8-438C-AEF5-C50A8928D9DC}"/>
          </ac:picMkLst>
        </pc:picChg>
        <pc:picChg chg="add mod">
          <ac:chgData name="DANIEL GUTIERREZ GALAN" userId="b297ad8c-6bdd-46b8-89e1-6e73323fbc88" providerId="ADAL" clId="{98293365-F9C8-4C70-BD80-AD0AEF038154}" dt="2021-01-08T18:04:30.695" v="3477" actId="1076"/>
          <ac:picMkLst>
            <pc:docMk/>
            <pc:sldMk cId="1138014792" sldId="427"/>
            <ac:picMk id="7" creationId="{2691750C-321C-4824-84C9-8C466A9D8E63}"/>
          </ac:picMkLst>
        </pc:picChg>
      </pc:sldChg>
      <pc:sldChg chg="delSp modSp add mod">
        <pc:chgData name="DANIEL GUTIERREZ GALAN" userId="b297ad8c-6bdd-46b8-89e1-6e73323fbc88" providerId="ADAL" clId="{98293365-F9C8-4C70-BD80-AD0AEF038154}" dt="2021-01-08T17:51:59.854" v="3408" actId="1076"/>
        <pc:sldMkLst>
          <pc:docMk/>
          <pc:sldMk cId="1521322064" sldId="428"/>
        </pc:sldMkLst>
        <pc:picChg chg="del">
          <ac:chgData name="DANIEL GUTIERREZ GALAN" userId="b297ad8c-6bdd-46b8-89e1-6e73323fbc88" providerId="ADAL" clId="{98293365-F9C8-4C70-BD80-AD0AEF038154}" dt="2021-01-08T17:51:55.749" v="3405" actId="478"/>
          <ac:picMkLst>
            <pc:docMk/>
            <pc:sldMk cId="1521322064" sldId="428"/>
            <ac:picMk id="5" creationId="{5986A233-09BD-4DAA-9667-D89CA9AA5AD5}"/>
          </ac:picMkLst>
        </pc:picChg>
        <pc:picChg chg="mod">
          <ac:chgData name="DANIEL GUTIERREZ GALAN" userId="b297ad8c-6bdd-46b8-89e1-6e73323fbc88" providerId="ADAL" clId="{98293365-F9C8-4C70-BD80-AD0AEF038154}" dt="2021-01-08T17:51:59.854" v="3408" actId="1076"/>
          <ac:picMkLst>
            <pc:docMk/>
            <pc:sldMk cId="1521322064" sldId="428"/>
            <ac:picMk id="7" creationId="{9CAA2B98-6463-4881-B7F8-AA1A51820338}"/>
          </ac:picMkLst>
        </pc:picChg>
      </pc:sldChg>
      <pc:sldChg chg="addSp delSp modSp add mod">
        <pc:chgData name="DANIEL GUTIERREZ GALAN" userId="b297ad8c-6bdd-46b8-89e1-6e73323fbc88" providerId="ADAL" clId="{98293365-F9C8-4C70-BD80-AD0AEF038154}" dt="2021-01-08T17:52:23.345" v="3420" actId="1076"/>
        <pc:sldMkLst>
          <pc:docMk/>
          <pc:sldMk cId="462845847" sldId="429"/>
        </pc:sldMkLst>
        <pc:picChg chg="del">
          <ac:chgData name="DANIEL GUTIERREZ GALAN" userId="b297ad8c-6bdd-46b8-89e1-6e73323fbc88" providerId="ADAL" clId="{98293365-F9C8-4C70-BD80-AD0AEF038154}" dt="2021-01-08T17:52:17.728" v="3416" actId="478"/>
          <ac:picMkLst>
            <pc:docMk/>
            <pc:sldMk cId="462845847" sldId="429"/>
            <ac:picMk id="5" creationId="{5986A233-09BD-4DAA-9667-D89CA9AA5AD5}"/>
          </ac:picMkLst>
        </pc:picChg>
        <pc:picChg chg="add mod">
          <ac:chgData name="DANIEL GUTIERREZ GALAN" userId="b297ad8c-6bdd-46b8-89e1-6e73323fbc88" providerId="ADAL" clId="{98293365-F9C8-4C70-BD80-AD0AEF038154}" dt="2021-01-08T17:52:23.345" v="3420" actId="1076"/>
          <ac:picMkLst>
            <pc:docMk/>
            <pc:sldMk cId="462845847" sldId="429"/>
            <ac:picMk id="6" creationId="{7CA7B519-A6D8-46D5-B61D-37DE4620ECF8}"/>
          </ac:picMkLst>
        </pc:picChg>
        <pc:picChg chg="del mod">
          <ac:chgData name="DANIEL GUTIERREZ GALAN" userId="b297ad8c-6bdd-46b8-89e1-6e73323fbc88" providerId="ADAL" clId="{98293365-F9C8-4C70-BD80-AD0AEF038154}" dt="2021-01-08T17:52:13.832" v="3412" actId="478"/>
          <ac:picMkLst>
            <pc:docMk/>
            <pc:sldMk cId="462845847" sldId="429"/>
            <ac:picMk id="7" creationId="{9CAA2B98-6463-4881-B7F8-AA1A51820338}"/>
          </ac:picMkLst>
        </pc:picChg>
      </pc:sldChg>
      <pc:sldChg chg="addSp delSp modSp add mod">
        <pc:chgData name="DANIEL GUTIERREZ GALAN" userId="b297ad8c-6bdd-46b8-89e1-6e73323fbc88" providerId="ADAL" clId="{98293365-F9C8-4C70-BD80-AD0AEF038154}" dt="2021-01-08T18:11:21.043" v="3484" actId="1076"/>
        <pc:sldMkLst>
          <pc:docMk/>
          <pc:sldMk cId="2724545502" sldId="430"/>
        </pc:sldMkLst>
        <pc:picChg chg="del">
          <ac:chgData name="DANIEL GUTIERREZ GALAN" userId="b297ad8c-6bdd-46b8-89e1-6e73323fbc88" providerId="ADAL" clId="{98293365-F9C8-4C70-BD80-AD0AEF038154}" dt="2021-01-08T17:53:54.066" v="3426" actId="478"/>
          <ac:picMkLst>
            <pc:docMk/>
            <pc:sldMk cId="2724545502" sldId="430"/>
            <ac:picMk id="5" creationId="{EF5FEAEF-1F70-4787-A314-43DF5195D3B6}"/>
          </ac:picMkLst>
        </pc:picChg>
        <pc:picChg chg="add mod">
          <ac:chgData name="DANIEL GUTIERREZ GALAN" userId="b297ad8c-6bdd-46b8-89e1-6e73323fbc88" providerId="ADAL" clId="{98293365-F9C8-4C70-BD80-AD0AEF038154}" dt="2021-01-08T18:11:21.043" v="3484" actId="1076"/>
          <ac:picMkLst>
            <pc:docMk/>
            <pc:sldMk cId="2724545502" sldId="430"/>
            <ac:picMk id="5" creationId="{F8A076B8-FCDB-4586-8503-1F9A79DBB1A9}"/>
          </ac:picMkLst>
        </pc:picChg>
        <pc:picChg chg="add del mod">
          <ac:chgData name="DANIEL GUTIERREZ GALAN" userId="b297ad8c-6bdd-46b8-89e1-6e73323fbc88" providerId="ADAL" clId="{98293365-F9C8-4C70-BD80-AD0AEF038154}" dt="2021-01-08T18:11:16.360" v="3481" actId="478"/>
          <ac:picMkLst>
            <pc:docMk/>
            <pc:sldMk cId="2724545502" sldId="430"/>
            <ac:picMk id="6" creationId="{0EA64ABC-5A3B-4040-85F0-DFDFDADEC115}"/>
          </ac:picMkLst>
        </pc:picChg>
      </pc:sldChg>
      <pc:sldChg chg="addSp delSp modSp add mod">
        <pc:chgData name="DANIEL GUTIERREZ GALAN" userId="b297ad8c-6bdd-46b8-89e1-6e73323fbc88" providerId="ADAL" clId="{98293365-F9C8-4C70-BD80-AD0AEF038154}" dt="2021-01-08T17:59:56.149" v="3464" actId="1076"/>
        <pc:sldMkLst>
          <pc:docMk/>
          <pc:sldMk cId="2668627962" sldId="431"/>
        </pc:sldMkLst>
        <pc:picChg chg="del">
          <ac:chgData name="DANIEL GUTIERREZ GALAN" userId="b297ad8c-6bdd-46b8-89e1-6e73323fbc88" providerId="ADAL" clId="{98293365-F9C8-4C70-BD80-AD0AEF038154}" dt="2021-01-08T17:59:48.441" v="3460" actId="478"/>
          <ac:picMkLst>
            <pc:docMk/>
            <pc:sldMk cId="2668627962" sldId="431"/>
            <ac:picMk id="5" creationId="{E9813840-98CB-4323-B2C3-90DFBA4D777B}"/>
          </ac:picMkLst>
        </pc:picChg>
        <pc:picChg chg="add mod">
          <ac:chgData name="DANIEL GUTIERREZ GALAN" userId="b297ad8c-6bdd-46b8-89e1-6e73323fbc88" providerId="ADAL" clId="{98293365-F9C8-4C70-BD80-AD0AEF038154}" dt="2021-01-08T17:59:56.149" v="3464" actId="1076"/>
          <ac:picMkLst>
            <pc:docMk/>
            <pc:sldMk cId="2668627962" sldId="431"/>
            <ac:picMk id="6" creationId="{C0A0B813-F0C1-454B-AB5D-31199F601F9C}"/>
          </ac:picMkLst>
        </pc:picChg>
      </pc:sldChg>
    </pc:docChg>
  </pc:docChgLst>
  <pc:docChgLst>
    <pc:chgData name="DANIEL GUTIERREZ GALAN" userId="b297ad8c-6bdd-46b8-89e1-6e73323fbc88" providerId="ADAL" clId="{ABCADF8B-6282-47A4-9CDF-4F82F190BBD4}"/>
    <pc:docChg chg="undo custSel delSld modSld">
      <pc:chgData name="DANIEL GUTIERREZ GALAN" userId="b297ad8c-6bdd-46b8-89e1-6e73323fbc88" providerId="ADAL" clId="{ABCADF8B-6282-47A4-9CDF-4F82F190BBD4}" dt="2021-05-25T14:40:24.845" v="915" actId="20577"/>
      <pc:docMkLst>
        <pc:docMk/>
      </pc:docMkLst>
      <pc:sldChg chg="modSp mod">
        <pc:chgData name="DANIEL GUTIERREZ GALAN" userId="b297ad8c-6bdd-46b8-89e1-6e73323fbc88" providerId="ADAL" clId="{ABCADF8B-6282-47A4-9CDF-4F82F190BBD4}" dt="2021-05-25T14:38:32.804" v="809" actId="20577"/>
        <pc:sldMkLst>
          <pc:docMk/>
          <pc:sldMk cId="3298109863" sldId="404"/>
        </pc:sldMkLst>
        <pc:spChg chg="mod">
          <ac:chgData name="DANIEL GUTIERREZ GALAN" userId="b297ad8c-6bdd-46b8-89e1-6e73323fbc88" providerId="ADAL" clId="{ABCADF8B-6282-47A4-9CDF-4F82F190BBD4}" dt="2021-05-25T14:38:32.804" v="809" actId="20577"/>
          <ac:spMkLst>
            <pc:docMk/>
            <pc:sldMk cId="3298109863" sldId="404"/>
            <ac:spMk id="3" creationId="{E9B10C1D-DE69-4DD1-B9AD-998797A582D5}"/>
          </ac:spMkLst>
        </pc:spChg>
        <pc:picChg chg="mod">
          <ac:chgData name="DANIEL GUTIERREZ GALAN" userId="b297ad8c-6bdd-46b8-89e1-6e73323fbc88" providerId="ADAL" clId="{ABCADF8B-6282-47A4-9CDF-4F82F190BBD4}" dt="2021-05-25T14:38:01.637" v="805" actId="1076"/>
          <ac:picMkLst>
            <pc:docMk/>
            <pc:sldMk cId="3298109863" sldId="404"/>
            <ac:picMk id="1030" creationId="{4CA019F3-A7AE-49DB-BC65-B44E81A83854}"/>
          </ac:picMkLst>
        </pc:picChg>
      </pc:sldChg>
      <pc:sldChg chg="modSp mod">
        <pc:chgData name="DANIEL GUTIERREZ GALAN" userId="b297ad8c-6bdd-46b8-89e1-6e73323fbc88" providerId="ADAL" clId="{ABCADF8B-6282-47A4-9CDF-4F82F190BBD4}" dt="2021-05-25T14:07:45.804" v="129" actId="313"/>
        <pc:sldMkLst>
          <pc:docMk/>
          <pc:sldMk cId="4258260101" sldId="415"/>
        </pc:sldMkLst>
        <pc:spChg chg="mod">
          <ac:chgData name="DANIEL GUTIERREZ GALAN" userId="b297ad8c-6bdd-46b8-89e1-6e73323fbc88" providerId="ADAL" clId="{ABCADF8B-6282-47A4-9CDF-4F82F190BBD4}" dt="2021-05-25T14:07:45.804" v="129" actId="313"/>
          <ac:spMkLst>
            <pc:docMk/>
            <pc:sldMk cId="4258260101" sldId="415"/>
            <ac:spMk id="13" creationId="{E65005A1-5741-44E3-B2A2-253D5A9CBDA7}"/>
          </ac:spMkLst>
        </pc:spChg>
      </pc:sldChg>
      <pc:sldChg chg="modSp mod">
        <pc:chgData name="DANIEL GUTIERREZ GALAN" userId="b297ad8c-6bdd-46b8-89e1-6e73323fbc88" providerId="ADAL" clId="{ABCADF8B-6282-47A4-9CDF-4F82F190BBD4}" dt="2021-05-25T14:01:25.260" v="74" actId="20577"/>
        <pc:sldMkLst>
          <pc:docMk/>
          <pc:sldMk cId="101899850" sldId="418"/>
        </pc:sldMkLst>
        <pc:spChg chg="mod">
          <ac:chgData name="DANIEL GUTIERREZ GALAN" userId="b297ad8c-6bdd-46b8-89e1-6e73323fbc88" providerId="ADAL" clId="{ABCADF8B-6282-47A4-9CDF-4F82F190BBD4}" dt="2021-05-25T14:01:25.260" v="74" actId="20577"/>
          <ac:spMkLst>
            <pc:docMk/>
            <pc:sldMk cId="101899850" sldId="418"/>
            <ac:spMk id="3" creationId="{E9B10C1D-DE69-4DD1-B9AD-998797A582D5}"/>
          </ac:spMkLst>
        </pc:spChg>
      </pc:sldChg>
      <pc:sldChg chg="modSp mod">
        <pc:chgData name="DANIEL GUTIERREZ GALAN" userId="b297ad8c-6bdd-46b8-89e1-6e73323fbc88" providerId="ADAL" clId="{ABCADF8B-6282-47A4-9CDF-4F82F190BBD4}" dt="2021-05-25T14:39:16.602" v="876" actId="113"/>
        <pc:sldMkLst>
          <pc:docMk/>
          <pc:sldMk cId="1066659211" sldId="423"/>
        </pc:sldMkLst>
        <pc:spChg chg="mod">
          <ac:chgData name="DANIEL GUTIERREZ GALAN" userId="b297ad8c-6bdd-46b8-89e1-6e73323fbc88" providerId="ADAL" clId="{ABCADF8B-6282-47A4-9CDF-4F82F190BBD4}" dt="2021-05-25T14:03:24.497" v="119" actId="20577"/>
          <ac:spMkLst>
            <pc:docMk/>
            <pc:sldMk cId="1066659211" sldId="423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ABCADF8B-6282-47A4-9CDF-4F82F190BBD4}" dt="2021-05-25T14:39:16.602" v="876" actId="113"/>
          <ac:spMkLst>
            <pc:docMk/>
            <pc:sldMk cId="1066659211" sldId="423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ABCADF8B-6282-47A4-9CDF-4F82F190BBD4}" dt="2021-05-25T14:36:37.927" v="761" actId="47"/>
        <pc:sldMkLst>
          <pc:docMk/>
          <pc:sldMk cId="1872096331" sldId="425"/>
        </pc:sldMkLst>
      </pc:sldChg>
      <pc:sldChg chg="del">
        <pc:chgData name="DANIEL GUTIERREZ GALAN" userId="b297ad8c-6bdd-46b8-89e1-6e73323fbc88" providerId="ADAL" clId="{ABCADF8B-6282-47A4-9CDF-4F82F190BBD4}" dt="2021-05-25T14:04:26.178" v="125" actId="47"/>
        <pc:sldMkLst>
          <pc:docMk/>
          <pc:sldMk cId="2872470320" sldId="427"/>
        </pc:sldMkLst>
      </pc:sldChg>
      <pc:sldChg chg="addSp delSp modSp mod modNotesTx">
        <pc:chgData name="DANIEL GUTIERREZ GALAN" userId="b297ad8c-6bdd-46b8-89e1-6e73323fbc88" providerId="ADAL" clId="{ABCADF8B-6282-47A4-9CDF-4F82F190BBD4}" dt="2021-05-25T14:40:24.845" v="915" actId="20577"/>
        <pc:sldMkLst>
          <pc:docMk/>
          <pc:sldMk cId="3758305423" sldId="465"/>
        </pc:sldMkLst>
        <pc:spChg chg="mod">
          <ac:chgData name="DANIEL GUTIERREZ GALAN" userId="b297ad8c-6bdd-46b8-89e1-6e73323fbc88" providerId="ADAL" clId="{ABCADF8B-6282-47A4-9CDF-4F82F190BBD4}" dt="2021-05-25T14:17:13.252" v="269" actId="20577"/>
          <ac:spMkLst>
            <pc:docMk/>
            <pc:sldMk cId="3758305423" sldId="465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ABCADF8B-6282-47A4-9CDF-4F82F190BBD4}" dt="2021-05-25T14:40:11.714" v="910" actId="20577"/>
          <ac:spMkLst>
            <pc:docMk/>
            <pc:sldMk cId="3758305423" sldId="465"/>
            <ac:spMk id="3" creationId="{E9B10C1D-DE69-4DD1-B9AD-998797A582D5}"/>
          </ac:spMkLst>
        </pc:spChg>
        <pc:spChg chg="add mod">
          <ac:chgData name="DANIEL GUTIERREZ GALAN" userId="b297ad8c-6bdd-46b8-89e1-6e73323fbc88" providerId="ADAL" clId="{ABCADF8B-6282-47A4-9CDF-4F82F190BBD4}" dt="2021-05-25T14:08:42.473" v="176" actId="20577"/>
          <ac:spMkLst>
            <pc:docMk/>
            <pc:sldMk cId="3758305423" sldId="465"/>
            <ac:spMk id="5" creationId="{F2B18164-E853-4C77-8F5C-9BF3EB824AFE}"/>
          </ac:spMkLst>
        </pc:spChg>
        <pc:spChg chg="add mod">
          <ac:chgData name="DANIEL GUTIERREZ GALAN" userId="b297ad8c-6bdd-46b8-89e1-6e73323fbc88" providerId="ADAL" clId="{ABCADF8B-6282-47A4-9CDF-4F82F190BBD4}" dt="2021-05-25T14:10:03.927" v="222" actId="15"/>
          <ac:spMkLst>
            <pc:docMk/>
            <pc:sldMk cId="3758305423" sldId="465"/>
            <ac:spMk id="7" creationId="{0F27F640-09F5-48B4-B4E2-A391FE004863}"/>
          </ac:spMkLst>
        </pc:spChg>
        <pc:graphicFrameChg chg="add del mod">
          <ac:chgData name="DANIEL GUTIERREZ GALAN" userId="b297ad8c-6bdd-46b8-89e1-6e73323fbc88" providerId="ADAL" clId="{ABCADF8B-6282-47A4-9CDF-4F82F190BBD4}" dt="2021-05-25T14:13:37.962" v="226"/>
          <ac:graphicFrameMkLst>
            <pc:docMk/>
            <pc:sldMk cId="3758305423" sldId="465"/>
            <ac:graphicFrameMk id="4" creationId="{7DBFAC98-FC75-4A04-BA84-9D7F169D07F5}"/>
          </ac:graphicFrameMkLst>
        </pc:graphicFrameChg>
        <pc:picChg chg="mod">
          <ac:chgData name="DANIEL GUTIERREZ GALAN" userId="b297ad8c-6bdd-46b8-89e1-6e73323fbc88" providerId="ADAL" clId="{ABCADF8B-6282-47A4-9CDF-4F82F190BBD4}" dt="2021-05-25T14:40:16.751" v="914" actId="1035"/>
          <ac:picMkLst>
            <pc:docMk/>
            <pc:sldMk cId="3758305423" sldId="465"/>
            <ac:picMk id="6" creationId="{BF7FB686-C364-4DCA-9214-902619679FD7}"/>
          </ac:picMkLst>
        </pc:picChg>
        <pc:picChg chg="add mod">
          <ac:chgData name="DANIEL GUTIERREZ GALAN" userId="b297ad8c-6bdd-46b8-89e1-6e73323fbc88" providerId="ADAL" clId="{ABCADF8B-6282-47A4-9CDF-4F82F190BBD4}" dt="2021-05-25T14:40:16.751" v="914" actId="1035"/>
          <ac:picMkLst>
            <pc:docMk/>
            <pc:sldMk cId="3758305423" sldId="465"/>
            <ac:picMk id="9" creationId="{756573F0-5A41-4C9E-9A53-84E620319725}"/>
          </ac:picMkLst>
        </pc:picChg>
      </pc:sldChg>
      <pc:sldChg chg="modSp del mod">
        <pc:chgData name="DANIEL GUTIERREZ GALAN" userId="b297ad8c-6bdd-46b8-89e1-6e73323fbc88" providerId="ADAL" clId="{ABCADF8B-6282-47A4-9CDF-4F82F190BBD4}" dt="2021-05-25T14:00:41.640" v="12" actId="47"/>
        <pc:sldMkLst>
          <pc:docMk/>
          <pc:sldMk cId="2119234204" sldId="467"/>
        </pc:sldMkLst>
        <pc:spChg chg="mod">
          <ac:chgData name="DANIEL GUTIERREZ GALAN" userId="b297ad8c-6bdd-46b8-89e1-6e73323fbc88" providerId="ADAL" clId="{ABCADF8B-6282-47A4-9CDF-4F82F190BBD4}" dt="2021-05-25T14:00:26.246" v="8" actId="20577"/>
          <ac:spMkLst>
            <pc:docMk/>
            <pc:sldMk cId="2119234204" sldId="467"/>
            <ac:spMk id="3" creationId="{E9B10C1D-DE69-4DD1-B9AD-998797A582D5}"/>
          </ac:spMkLst>
        </pc:spChg>
      </pc:sldChg>
      <pc:sldChg chg="modSp mod">
        <pc:chgData name="DANIEL GUTIERREZ GALAN" userId="b297ad8c-6bdd-46b8-89e1-6e73323fbc88" providerId="ADAL" clId="{ABCADF8B-6282-47A4-9CDF-4F82F190BBD4}" dt="2021-05-25T14:22:43.354" v="518" actId="20577"/>
        <pc:sldMkLst>
          <pc:docMk/>
          <pc:sldMk cId="1906756360" sldId="468"/>
        </pc:sldMkLst>
        <pc:spChg chg="mod">
          <ac:chgData name="DANIEL GUTIERREZ GALAN" userId="b297ad8c-6bdd-46b8-89e1-6e73323fbc88" providerId="ADAL" clId="{ABCADF8B-6282-47A4-9CDF-4F82F190BBD4}" dt="2021-05-25T14:02:32.924" v="111" actId="20577"/>
          <ac:spMkLst>
            <pc:docMk/>
            <pc:sldMk cId="1906756360" sldId="468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ABCADF8B-6282-47A4-9CDF-4F82F190BBD4}" dt="2021-05-25T14:22:43.354" v="518" actId="20577"/>
          <ac:spMkLst>
            <pc:docMk/>
            <pc:sldMk cId="1906756360" sldId="468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ABCADF8B-6282-47A4-9CDF-4F82F190BBD4}" dt="2021-05-25T14:23:05.509" v="519" actId="47"/>
        <pc:sldMkLst>
          <pc:docMk/>
          <pc:sldMk cId="4291997783" sldId="469"/>
        </pc:sldMkLst>
      </pc:sldChg>
      <pc:sldChg chg="del">
        <pc:chgData name="DANIEL GUTIERREZ GALAN" userId="b297ad8c-6bdd-46b8-89e1-6e73323fbc88" providerId="ADAL" clId="{ABCADF8B-6282-47A4-9CDF-4F82F190BBD4}" dt="2021-05-25T13:57:11.614" v="1" actId="47"/>
        <pc:sldMkLst>
          <pc:docMk/>
          <pc:sldMk cId="2885822649" sldId="476"/>
        </pc:sldMkLst>
      </pc:sldChg>
      <pc:sldChg chg="del">
        <pc:chgData name="DANIEL GUTIERREZ GALAN" userId="b297ad8c-6bdd-46b8-89e1-6e73323fbc88" providerId="ADAL" clId="{ABCADF8B-6282-47A4-9CDF-4F82F190BBD4}" dt="2021-05-25T13:57:09.989" v="0" actId="47"/>
        <pc:sldMkLst>
          <pc:docMk/>
          <pc:sldMk cId="3635208260" sldId="477"/>
        </pc:sldMkLst>
      </pc:sldChg>
    </pc:docChg>
  </pc:docChgLst>
  <pc:docChgLst>
    <pc:chgData name="DANIEL GUTIERREZ GALAN" userId="b297ad8c-6bdd-46b8-89e1-6e73323fbc88" providerId="ADAL" clId="{466956B9-ED2A-4425-87DF-66AE837286C7}"/>
    <pc:docChg chg="undo custSel addSld delSld modSld sldOrd">
      <pc:chgData name="DANIEL GUTIERREZ GALAN" userId="b297ad8c-6bdd-46b8-89e1-6e73323fbc88" providerId="ADAL" clId="{466956B9-ED2A-4425-87DF-66AE837286C7}" dt="2021-05-25T13:55:23.653" v="490"/>
      <pc:docMkLst>
        <pc:docMk/>
      </pc:docMkLst>
      <pc:sldChg chg="modSp mod">
        <pc:chgData name="DANIEL GUTIERREZ GALAN" userId="b297ad8c-6bdd-46b8-89e1-6e73323fbc88" providerId="ADAL" clId="{466956B9-ED2A-4425-87DF-66AE837286C7}" dt="2021-05-25T12:42:05.389" v="129" actId="20577"/>
        <pc:sldMkLst>
          <pc:docMk/>
          <pc:sldMk cId="3862180010" sldId="336"/>
        </pc:sldMkLst>
        <pc:spChg chg="mod">
          <ac:chgData name="DANIEL GUTIERREZ GALAN" userId="b297ad8c-6bdd-46b8-89e1-6e73323fbc88" providerId="ADAL" clId="{466956B9-ED2A-4425-87DF-66AE837286C7}" dt="2021-05-25T12:42:05.389" v="129" actId="20577"/>
          <ac:spMkLst>
            <pc:docMk/>
            <pc:sldMk cId="3862180010" sldId="336"/>
            <ac:spMk id="3" creationId="{E9B10C1D-DE69-4DD1-B9AD-998797A582D5}"/>
          </ac:spMkLst>
        </pc:spChg>
      </pc:sldChg>
      <pc:sldChg chg="modSp mod">
        <pc:chgData name="DANIEL GUTIERREZ GALAN" userId="b297ad8c-6bdd-46b8-89e1-6e73323fbc88" providerId="ADAL" clId="{466956B9-ED2A-4425-87DF-66AE837286C7}" dt="2021-05-25T12:41:54.310" v="125" actId="20577"/>
        <pc:sldMkLst>
          <pc:docMk/>
          <pc:sldMk cId="196592372" sldId="370"/>
        </pc:sldMkLst>
        <pc:spChg chg="mod">
          <ac:chgData name="DANIEL GUTIERREZ GALAN" userId="b297ad8c-6bdd-46b8-89e1-6e73323fbc88" providerId="ADAL" clId="{466956B9-ED2A-4425-87DF-66AE837286C7}" dt="2021-05-25T12:41:54.310" v="125" actId="20577"/>
          <ac:spMkLst>
            <pc:docMk/>
            <pc:sldMk cId="196592372" sldId="370"/>
            <ac:spMk id="2" creationId="{710FFD4E-57D6-49E8-B302-EDCE8C16662D}"/>
          </ac:spMkLst>
        </pc:spChg>
        <pc:spChg chg="mod">
          <ac:chgData name="DANIEL GUTIERREZ GALAN" userId="b297ad8c-6bdd-46b8-89e1-6e73323fbc88" providerId="ADAL" clId="{466956B9-ED2A-4425-87DF-66AE837286C7}" dt="2021-05-25T12:33:00.381" v="18" actId="20577"/>
          <ac:spMkLst>
            <pc:docMk/>
            <pc:sldMk cId="196592372" sldId="370"/>
            <ac:spMk id="13" creationId="{74807157-956E-4397-A144-8CFA525D5EB3}"/>
          </ac:spMkLst>
        </pc:spChg>
      </pc:sldChg>
      <pc:sldChg chg="modSp mod ord">
        <pc:chgData name="DANIEL GUTIERREZ GALAN" userId="b297ad8c-6bdd-46b8-89e1-6e73323fbc88" providerId="ADAL" clId="{466956B9-ED2A-4425-87DF-66AE837286C7}" dt="2021-05-25T13:29:42.717" v="358"/>
        <pc:sldMkLst>
          <pc:docMk/>
          <pc:sldMk cId="1298636581" sldId="371"/>
        </pc:sldMkLst>
        <pc:spChg chg="mod">
          <ac:chgData name="DANIEL GUTIERREZ GALAN" userId="b297ad8c-6bdd-46b8-89e1-6e73323fbc88" providerId="ADAL" clId="{466956B9-ED2A-4425-87DF-66AE837286C7}" dt="2021-05-25T12:42:55.033" v="136"/>
          <ac:spMkLst>
            <pc:docMk/>
            <pc:sldMk cId="1298636581" sldId="371"/>
            <ac:spMk id="2" creationId="{710FFD4E-57D6-49E8-B302-EDCE8C16662D}"/>
          </ac:spMkLst>
        </pc:spChg>
        <pc:spChg chg="mod">
          <ac:chgData name="DANIEL GUTIERREZ GALAN" userId="b297ad8c-6bdd-46b8-89e1-6e73323fbc88" providerId="ADAL" clId="{466956B9-ED2A-4425-87DF-66AE837286C7}" dt="2021-05-25T13:02:51.226" v="214" actId="14100"/>
          <ac:spMkLst>
            <pc:docMk/>
            <pc:sldMk cId="1298636581" sldId="371"/>
            <ac:spMk id="6" creationId="{199AA9FD-3064-453E-B84E-5407024751C3}"/>
          </ac:spMkLst>
        </pc:spChg>
      </pc:sldChg>
      <pc:sldChg chg="del">
        <pc:chgData name="DANIEL GUTIERREZ GALAN" userId="b297ad8c-6bdd-46b8-89e1-6e73323fbc88" providerId="ADAL" clId="{466956B9-ED2A-4425-87DF-66AE837286C7}" dt="2021-05-25T13:48:40.940" v="432" actId="47"/>
        <pc:sldMkLst>
          <pc:docMk/>
          <pc:sldMk cId="3376000789" sldId="413"/>
        </pc:sldMkLst>
      </pc:sldChg>
      <pc:sldChg chg="modSp mod">
        <pc:chgData name="DANIEL GUTIERREZ GALAN" userId="b297ad8c-6bdd-46b8-89e1-6e73323fbc88" providerId="ADAL" clId="{466956B9-ED2A-4425-87DF-66AE837286C7}" dt="2021-05-25T13:49:41.986" v="439" actId="1035"/>
        <pc:sldMkLst>
          <pc:docMk/>
          <pc:sldMk cId="393614432" sldId="416"/>
        </pc:sldMkLst>
        <pc:picChg chg="mod">
          <ac:chgData name="DANIEL GUTIERREZ GALAN" userId="b297ad8c-6bdd-46b8-89e1-6e73323fbc88" providerId="ADAL" clId="{466956B9-ED2A-4425-87DF-66AE837286C7}" dt="2021-05-25T13:49:41.986" v="439" actId="1035"/>
          <ac:picMkLst>
            <pc:docMk/>
            <pc:sldMk cId="393614432" sldId="416"/>
            <ac:picMk id="7" creationId="{5CB59D22-FD7D-4664-B740-52D87B186582}"/>
          </ac:picMkLst>
        </pc:picChg>
      </pc:sldChg>
      <pc:sldChg chg="addSp modSp mod">
        <pc:chgData name="DANIEL GUTIERREZ GALAN" userId="b297ad8c-6bdd-46b8-89e1-6e73323fbc88" providerId="ADAL" clId="{466956B9-ED2A-4425-87DF-66AE837286C7}" dt="2021-05-25T13:51:04.859" v="469" actId="1037"/>
        <pc:sldMkLst>
          <pc:docMk/>
          <pc:sldMk cId="3175149312" sldId="417"/>
        </pc:sldMkLst>
        <pc:spChg chg="mod">
          <ac:chgData name="DANIEL GUTIERREZ GALAN" userId="b297ad8c-6bdd-46b8-89e1-6e73323fbc88" providerId="ADAL" clId="{466956B9-ED2A-4425-87DF-66AE837286C7}" dt="2021-05-25T13:51:04.859" v="469" actId="1037"/>
          <ac:spMkLst>
            <pc:docMk/>
            <pc:sldMk cId="3175149312" sldId="417"/>
            <ac:spMk id="3" creationId="{E9B10C1D-DE69-4DD1-B9AD-998797A582D5}"/>
          </ac:spMkLst>
        </pc:spChg>
        <pc:spChg chg="add mod">
          <ac:chgData name="DANIEL GUTIERREZ GALAN" userId="b297ad8c-6bdd-46b8-89e1-6e73323fbc88" providerId="ADAL" clId="{466956B9-ED2A-4425-87DF-66AE837286C7}" dt="2021-05-25T13:50:55.360" v="467" actId="208"/>
          <ac:spMkLst>
            <pc:docMk/>
            <pc:sldMk cId="3175149312" sldId="417"/>
            <ac:spMk id="6" creationId="{AC02364B-D16D-4E67-BEB5-66CCD48838F2}"/>
          </ac:spMkLst>
        </pc:spChg>
        <pc:picChg chg="mod">
          <ac:chgData name="DANIEL GUTIERREZ GALAN" userId="b297ad8c-6bdd-46b8-89e1-6e73323fbc88" providerId="ADAL" clId="{466956B9-ED2A-4425-87DF-66AE837286C7}" dt="2021-05-25T13:50:22.576" v="464" actId="1036"/>
          <ac:picMkLst>
            <pc:docMk/>
            <pc:sldMk cId="3175149312" sldId="417"/>
            <ac:picMk id="5" creationId="{AF8ACF7C-457E-4287-A776-753348DC88F2}"/>
          </ac:picMkLst>
        </pc:picChg>
        <pc:picChg chg="add mod">
          <ac:chgData name="DANIEL GUTIERREZ GALAN" userId="b297ad8c-6bdd-46b8-89e1-6e73323fbc88" providerId="ADAL" clId="{466956B9-ED2A-4425-87DF-66AE837286C7}" dt="2021-05-25T13:50:20.592" v="462" actId="14100"/>
          <ac:picMkLst>
            <pc:docMk/>
            <pc:sldMk cId="3175149312" sldId="417"/>
            <ac:picMk id="1026" creationId="{CF81C263-5560-4C70-B1AB-0291F763291C}"/>
          </ac:picMkLst>
        </pc:picChg>
      </pc:sldChg>
      <pc:sldChg chg="del">
        <pc:chgData name="DANIEL GUTIERREZ GALAN" userId="b297ad8c-6bdd-46b8-89e1-6e73323fbc88" providerId="ADAL" clId="{466956B9-ED2A-4425-87DF-66AE837286C7}" dt="2021-05-25T13:53:39.218" v="481" actId="47"/>
        <pc:sldMkLst>
          <pc:docMk/>
          <pc:sldMk cId="3491521272" sldId="419"/>
        </pc:sldMkLst>
      </pc:sldChg>
      <pc:sldChg chg="del">
        <pc:chgData name="DANIEL GUTIERREZ GALAN" userId="b297ad8c-6bdd-46b8-89e1-6e73323fbc88" providerId="ADAL" clId="{466956B9-ED2A-4425-87DF-66AE837286C7}" dt="2021-05-25T13:53:40.563" v="482" actId="47"/>
        <pc:sldMkLst>
          <pc:docMk/>
          <pc:sldMk cId="969806411" sldId="424"/>
        </pc:sldMkLst>
      </pc:sldChg>
      <pc:sldChg chg="addSp delSp">
        <pc:chgData name="DANIEL GUTIERREZ GALAN" userId="b297ad8c-6bdd-46b8-89e1-6e73323fbc88" providerId="ADAL" clId="{466956B9-ED2A-4425-87DF-66AE837286C7}" dt="2021-05-25T13:52:50.377" v="474"/>
        <pc:sldMkLst>
          <pc:docMk/>
          <pc:sldMk cId="1872096331" sldId="425"/>
        </pc:sldMkLst>
        <pc:picChg chg="add del">
          <ac:chgData name="DANIEL GUTIERREZ GALAN" userId="b297ad8c-6bdd-46b8-89e1-6e73323fbc88" providerId="ADAL" clId="{466956B9-ED2A-4425-87DF-66AE837286C7}" dt="2021-05-25T13:52:50.377" v="474"/>
          <ac:picMkLst>
            <pc:docMk/>
            <pc:sldMk cId="1872096331" sldId="425"/>
            <ac:picMk id="2050" creationId="{38594604-C292-4B79-8697-F85DB68A3538}"/>
          </ac:picMkLst>
        </pc:picChg>
      </pc:sldChg>
      <pc:sldChg chg="del">
        <pc:chgData name="DANIEL GUTIERREZ GALAN" userId="b297ad8c-6bdd-46b8-89e1-6e73323fbc88" providerId="ADAL" clId="{466956B9-ED2A-4425-87DF-66AE837286C7}" dt="2021-05-25T13:55:03.509" v="489" actId="2696"/>
        <pc:sldMkLst>
          <pc:docMk/>
          <pc:sldMk cId="1138014792" sldId="427"/>
        </pc:sldMkLst>
      </pc:sldChg>
      <pc:sldChg chg="add">
        <pc:chgData name="DANIEL GUTIERREZ GALAN" userId="b297ad8c-6bdd-46b8-89e1-6e73323fbc88" providerId="ADAL" clId="{466956B9-ED2A-4425-87DF-66AE837286C7}" dt="2021-05-25T13:55:23.653" v="490"/>
        <pc:sldMkLst>
          <pc:docMk/>
          <pc:sldMk cId="2872470320" sldId="427"/>
        </pc:sldMkLst>
      </pc:sldChg>
      <pc:sldChg chg="del">
        <pc:chgData name="DANIEL GUTIERREZ GALAN" userId="b297ad8c-6bdd-46b8-89e1-6e73323fbc88" providerId="ADAL" clId="{466956B9-ED2A-4425-87DF-66AE837286C7}" dt="2021-05-25T13:53:36.581" v="480" actId="47"/>
        <pc:sldMkLst>
          <pc:docMk/>
          <pc:sldMk cId="1521322064" sldId="428"/>
        </pc:sldMkLst>
      </pc:sldChg>
      <pc:sldChg chg="del">
        <pc:chgData name="DANIEL GUTIERREZ GALAN" userId="b297ad8c-6bdd-46b8-89e1-6e73323fbc88" providerId="ADAL" clId="{466956B9-ED2A-4425-87DF-66AE837286C7}" dt="2021-05-25T13:53:41.739" v="483" actId="47"/>
        <pc:sldMkLst>
          <pc:docMk/>
          <pc:sldMk cId="2668627962" sldId="431"/>
        </pc:sldMkLst>
      </pc:sldChg>
      <pc:sldChg chg="del">
        <pc:chgData name="DANIEL GUTIERREZ GALAN" userId="b297ad8c-6bdd-46b8-89e1-6e73323fbc88" providerId="ADAL" clId="{466956B9-ED2A-4425-87DF-66AE837286C7}" dt="2021-05-25T12:42:34.804" v="132" actId="47"/>
        <pc:sldMkLst>
          <pc:docMk/>
          <pc:sldMk cId="1426285474" sldId="432"/>
        </pc:sldMkLst>
      </pc:sldChg>
      <pc:sldChg chg="del">
        <pc:chgData name="DANIEL GUTIERREZ GALAN" userId="b297ad8c-6bdd-46b8-89e1-6e73323fbc88" providerId="ADAL" clId="{466956B9-ED2A-4425-87DF-66AE837286C7}" dt="2021-05-25T13:48:21.639" v="430" actId="47"/>
        <pc:sldMkLst>
          <pc:docMk/>
          <pc:sldMk cId="1256564996" sldId="433"/>
        </pc:sldMkLst>
      </pc:sldChg>
      <pc:sldChg chg="del">
        <pc:chgData name="DANIEL GUTIERREZ GALAN" userId="b297ad8c-6bdd-46b8-89e1-6e73323fbc88" providerId="ADAL" clId="{466956B9-ED2A-4425-87DF-66AE837286C7}" dt="2021-05-25T13:52:46.170" v="472" actId="47"/>
        <pc:sldMkLst>
          <pc:docMk/>
          <pc:sldMk cId="4053718574" sldId="434"/>
        </pc:sldMkLst>
      </pc:sldChg>
      <pc:sldChg chg="del">
        <pc:chgData name="DANIEL GUTIERREZ GALAN" userId="b297ad8c-6bdd-46b8-89e1-6e73323fbc88" providerId="ADAL" clId="{466956B9-ED2A-4425-87DF-66AE837286C7}" dt="2021-05-25T13:54:45.853" v="488" actId="47"/>
        <pc:sldMkLst>
          <pc:docMk/>
          <pc:sldMk cId="574599884" sldId="436"/>
        </pc:sldMkLst>
      </pc:sldChg>
      <pc:sldChg chg="del">
        <pc:chgData name="DANIEL GUTIERREZ GALAN" userId="b297ad8c-6bdd-46b8-89e1-6e73323fbc88" providerId="ADAL" clId="{466956B9-ED2A-4425-87DF-66AE837286C7}" dt="2021-05-25T13:48:43.594" v="433" actId="47"/>
        <pc:sldMkLst>
          <pc:docMk/>
          <pc:sldMk cId="2599510472" sldId="466"/>
        </pc:sldMkLst>
      </pc:sldChg>
      <pc:sldChg chg="modSp mod">
        <pc:chgData name="DANIEL GUTIERREZ GALAN" userId="b297ad8c-6bdd-46b8-89e1-6e73323fbc88" providerId="ADAL" clId="{466956B9-ED2A-4425-87DF-66AE837286C7}" dt="2021-05-25T12:33:17.115" v="19" actId="1076"/>
        <pc:sldMkLst>
          <pc:docMk/>
          <pc:sldMk cId="514412841" sldId="470"/>
        </pc:sldMkLst>
        <pc:spChg chg="mod">
          <ac:chgData name="DANIEL GUTIERREZ GALAN" userId="b297ad8c-6bdd-46b8-89e1-6e73323fbc88" providerId="ADAL" clId="{466956B9-ED2A-4425-87DF-66AE837286C7}" dt="2021-05-25T12:33:17.115" v="19" actId="1076"/>
          <ac:spMkLst>
            <pc:docMk/>
            <pc:sldMk cId="514412841" sldId="470"/>
            <ac:spMk id="7" creationId="{DBD7EE58-0E4C-490B-894E-7A6E3FE11E67}"/>
          </ac:spMkLst>
        </pc:spChg>
      </pc:sldChg>
      <pc:sldChg chg="delSp modSp mod">
        <pc:chgData name="DANIEL GUTIERREZ GALAN" userId="b297ad8c-6bdd-46b8-89e1-6e73323fbc88" providerId="ADAL" clId="{466956B9-ED2A-4425-87DF-66AE837286C7}" dt="2021-05-25T12:42:58.239" v="137"/>
        <pc:sldMkLst>
          <pc:docMk/>
          <pc:sldMk cId="1662755251" sldId="471"/>
        </pc:sldMkLst>
        <pc:spChg chg="mod">
          <ac:chgData name="DANIEL GUTIERREZ GALAN" userId="b297ad8c-6bdd-46b8-89e1-6e73323fbc88" providerId="ADAL" clId="{466956B9-ED2A-4425-87DF-66AE837286C7}" dt="2021-05-25T12:42:58.239" v="137"/>
          <ac:spMkLst>
            <pc:docMk/>
            <pc:sldMk cId="1662755251" sldId="471"/>
            <ac:spMk id="2" creationId="{710FFD4E-57D6-49E8-B302-EDCE8C16662D}"/>
          </ac:spMkLst>
        </pc:spChg>
        <pc:picChg chg="mod">
          <ac:chgData name="DANIEL GUTIERREZ GALAN" userId="b297ad8c-6bdd-46b8-89e1-6e73323fbc88" providerId="ADAL" clId="{466956B9-ED2A-4425-87DF-66AE837286C7}" dt="2021-05-25T12:32:19.444" v="12" actId="1076"/>
          <ac:picMkLst>
            <pc:docMk/>
            <pc:sldMk cId="1662755251" sldId="471"/>
            <ac:picMk id="3" creationId="{6320EBE7-F8E3-4F54-9B43-F1C159586ECA}"/>
          </ac:picMkLst>
        </pc:picChg>
        <pc:picChg chg="del">
          <ac:chgData name="DANIEL GUTIERREZ GALAN" userId="b297ad8c-6bdd-46b8-89e1-6e73323fbc88" providerId="ADAL" clId="{466956B9-ED2A-4425-87DF-66AE837286C7}" dt="2021-05-25T12:32:02.718" v="7" actId="478"/>
          <ac:picMkLst>
            <pc:docMk/>
            <pc:sldMk cId="1662755251" sldId="471"/>
            <ac:picMk id="4" creationId="{25B173E7-9A1B-4786-BBE6-809B8E7F2A3F}"/>
          </ac:picMkLst>
        </pc:picChg>
      </pc:sldChg>
      <pc:sldChg chg="delSp modSp add mod">
        <pc:chgData name="DANIEL GUTIERREZ GALAN" userId="b297ad8c-6bdd-46b8-89e1-6e73323fbc88" providerId="ADAL" clId="{466956B9-ED2A-4425-87DF-66AE837286C7}" dt="2021-05-25T12:43:00.476" v="138"/>
        <pc:sldMkLst>
          <pc:docMk/>
          <pc:sldMk cId="759327718" sldId="473"/>
        </pc:sldMkLst>
        <pc:spChg chg="mod">
          <ac:chgData name="DANIEL GUTIERREZ GALAN" userId="b297ad8c-6bdd-46b8-89e1-6e73323fbc88" providerId="ADAL" clId="{466956B9-ED2A-4425-87DF-66AE837286C7}" dt="2021-05-25T12:43:00.476" v="138"/>
          <ac:spMkLst>
            <pc:docMk/>
            <pc:sldMk cId="759327718" sldId="473"/>
            <ac:spMk id="2" creationId="{710FFD4E-57D6-49E8-B302-EDCE8C16662D}"/>
          </ac:spMkLst>
        </pc:spChg>
        <pc:picChg chg="del">
          <ac:chgData name="DANIEL GUTIERREZ GALAN" userId="b297ad8c-6bdd-46b8-89e1-6e73323fbc88" providerId="ADAL" clId="{466956B9-ED2A-4425-87DF-66AE837286C7}" dt="2021-05-25T12:32:01.026" v="6" actId="478"/>
          <ac:picMkLst>
            <pc:docMk/>
            <pc:sldMk cId="759327718" sldId="473"/>
            <ac:picMk id="3" creationId="{6320EBE7-F8E3-4F54-9B43-F1C159586ECA}"/>
          </ac:picMkLst>
        </pc:picChg>
        <pc:picChg chg="mod">
          <ac:chgData name="DANIEL GUTIERREZ GALAN" userId="b297ad8c-6bdd-46b8-89e1-6e73323fbc88" providerId="ADAL" clId="{466956B9-ED2A-4425-87DF-66AE837286C7}" dt="2021-05-25T12:32:31.532" v="17" actId="1076"/>
          <ac:picMkLst>
            <pc:docMk/>
            <pc:sldMk cId="759327718" sldId="473"/>
            <ac:picMk id="4" creationId="{25B173E7-9A1B-4786-BBE6-809B8E7F2A3F}"/>
          </ac:picMkLst>
        </pc:picChg>
      </pc:sldChg>
      <pc:sldChg chg="modSp add mod">
        <pc:chgData name="DANIEL GUTIERREZ GALAN" userId="b297ad8c-6bdd-46b8-89e1-6e73323fbc88" providerId="ADAL" clId="{466956B9-ED2A-4425-87DF-66AE837286C7}" dt="2021-05-25T13:53:19.923" v="479" actId="113"/>
        <pc:sldMkLst>
          <pc:docMk/>
          <pc:sldMk cId="109179243" sldId="474"/>
        </pc:sldMkLst>
        <pc:spChg chg="mod">
          <ac:chgData name="DANIEL GUTIERREZ GALAN" userId="b297ad8c-6bdd-46b8-89e1-6e73323fbc88" providerId="ADAL" clId="{466956B9-ED2A-4425-87DF-66AE837286C7}" dt="2021-05-25T13:53:19.923" v="479" actId="113"/>
          <ac:spMkLst>
            <pc:docMk/>
            <pc:sldMk cId="109179243" sldId="474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466956B9-ED2A-4425-87DF-66AE837286C7}" dt="2021-05-25T12:42:42.887" v="135" actId="113"/>
        <pc:sldMkLst>
          <pc:docMk/>
          <pc:sldMk cId="15777732" sldId="475"/>
        </pc:sldMkLst>
        <pc:spChg chg="mod">
          <ac:chgData name="DANIEL GUTIERREZ GALAN" userId="b297ad8c-6bdd-46b8-89e1-6e73323fbc88" providerId="ADAL" clId="{466956B9-ED2A-4425-87DF-66AE837286C7}" dt="2021-05-25T12:42:42.887" v="135" actId="113"/>
          <ac:spMkLst>
            <pc:docMk/>
            <pc:sldMk cId="15777732" sldId="475"/>
            <ac:spMk id="3" creationId="{E9B10C1D-DE69-4DD1-B9AD-998797A582D5}"/>
          </ac:spMkLst>
        </pc:spChg>
      </pc:sldChg>
      <pc:sldChg chg="modSp add mod modShow">
        <pc:chgData name="DANIEL GUTIERREZ GALAN" userId="b297ad8c-6bdd-46b8-89e1-6e73323fbc88" providerId="ADAL" clId="{466956B9-ED2A-4425-87DF-66AE837286C7}" dt="2021-05-25T13:46:41.182" v="429" actId="729"/>
        <pc:sldMkLst>
          <pc:docMk/>
          <pc:sldMk cId="2885822649" sldId="476"/>
        </pc:sldMkLst>
        <pc:spChg chg="mod">
          <ac:chgData name="DANIEL GUTIERREZ GALAN" userId="b297ad8c-6bdd-46b8-89e1-6e73323fbc88" providerId="ADAL" clId="{466956B9-ED2A-4425-87DF-66AE837286C7}" dt="2021-05-25T13:05:31.768" v="223" actId="20577"/>
          <ac:spMkLst>
            <pc:docMk/>
            <pc:sldMk cId="2885822649" sldId="476"/>
            <ac:spMk id="6" creationId="{199AA9FD-3064-453E-B84E-5407024751C3}"/>
          </ac:spMkLst>
        </pc:spChg>
        <pc:graphicFrameChg chg="modGraphic">
          <ac:chgData name="DANIEL GUTIERREZ GALAN" userId="b297ad8c-6bdd-46b8-89e1-6e73323fbc88" providerId="ADAL" clId="{466956B9-ED2A-4425-87DF-66AE837286C7}" dt="2021-05-25T13:29:17.530" v="355" actId="207"/>
          <ac:graphicFrameMkLst>
            <pc:docMk/>
            <pc:sldMk cId="2885822649" sldId="476"/>
            <ac:graphicFrameMk id="4" creationId="{F2CACDD8-A88C-43F2-8AB8-CBFEF947B371}"/>
          </ac:graphicFrameMkLst>
        </pc:graphicFrameChg>
      </pc:sldChg>
      <pc:sldChg chg="addSp delSp modSp add mod modShow">
        <pc:chgData name="DANIEL GUTIERREZ GALAN" userId="b297ad8c-6bdd-46b8-89e1-6e73323fbc88" providerId="ADAL" clId="{466956B9-ED2A-4425-87DF-66AE837286C7}" dt="2021-05-25T13:46:41.182" v="429" actId="729"/>
        <pc:sldMkLst>
          <pc:docMk/>
          <pc:sldMk cId="3635208260" sldId="477"/>
        </pc:sldMkLst>
        <pc:spChg chg="mod">
          <ac:chgData name="DANIEL GUTIERREZ GALAN" userId="b297ad8c-6bdd-46b8-89e1-6e73323fbc88" providerId="ADAL" clId="{466956B9-ED2A-4425-87DF-66AE837286C7}" dt="2021-05-25T13:41:37.496" v="420" actId="20577"/>
          <ac:spMkLst>
            <pc:docMk/>
            <pc:sldMk cId="3635208260" sldId="477"/>
            <ac:spMk id="2" creationId="{710FFD4E-57D6-49E8-B302-EDCE8C16662D}"/>
          </ac:spMkLst>
        </pc:spChg>
        <pc:spChg chg="mod">
          <ac:chgData name="DANIEL GUTIERREZ GALAN" userId="b297ad8c-6bdd-46b8-89e1-6e73323fbc88" providerId="ADAL" clId="{466956B9-ED2A-4425-87DF-66AE837286C7}" dt="2021-05-25T13:41:18.775" v="412" actId="20577"/>
          <ac:spMkLst>
            <pc:docMk/>
            <pc:sldMk cId="3635208260" sldId="477"/>
            <ac:spMk id="9" creationId="{2F38168F-67AA-4A1A-B221-15620C82C0FF}"/>
          </ac:spMkLst>
        </pc:spChg>
        <pc:spChg chg="mod">
          <ac:chgData name="DANIEL GUTIERREZ GALAN" userId="b297ad8c-6bdd-46b8-89e1-6e73323fbc88" providerId="ADAL" clId="{466956B9-ED2A-4425-87DF-66AE837286C7}" dt="2021-05-25T13:41:42.263" v="428" actId="20577"/>
          <ac:spMkLst>
            <pc:docMk/>
            <pc:sldMk cId="3635208260" sldId="477"/>
            <ac:spMk id="13" creationId="{74807157-956E-4397-A144-8CFA525D5EB3}"/>
          </ac:spMkLst>
        </pc:spChg>
        <pc:picChg chg="add mod">
          <ac:chgData name="DANIEL GUTIERREZ GALAN" userId="b297ad8c-6bdd-46b8-89e1-6e73323fbc88" providerId="ADAL" clId="{466956B9-ED2A-4425-87DF-66AE837286C7}" dt="2021-05-25T13:39:44.049" v="361" actId="1076"/>
          <ac:picMkLst>
            <pc:docMk/>
            <pc:sldMk cId="3635208260" sldId="477"/>
            <ac:picMk id="4" creationId="{A245CA16-4CC4-433D-8328-C7C8A94F89D5}"/>
          </ac:picMkLst>
        </pc:picChg>
        <pc:picChg chg="del">
          <ac:chgData name="DANIEL GUTIERREZ GALAN" userId="b297ad8c-6bdd-46b8-89e1-6e73323fbc88" providerId="ADAL" clId="{466956B9-ED2A-4425-87DF-66AE837286C7}" dt="2021-05-25T13:39:41.046" v="359" actId="478"/>
          <ac:picMkLst>
            <pc:docMk/>
            <pc:sldMk cId="3635208260" sldId="477"/>
            <ac:picMk id="8" creationId="{C7FA59A4-1D70-479B-BC9D-1CF9D118E5D6}"/>
          </ac:picMkLst>
        </pc:picChg>
      </pc:sldChg>
      <pc:sldChg chg="modSp add mod">
        <pc:chgData name="DANIEL GUTIERREZ GALAN" userId="b297ad8c-6bdd-46b8-89e1-6e73323fbc88" providerId="ADAL" clId="{466956B9-ED2A-4425-87DF-66AE837286C7}" dt="2021-05-25T13:52:38.171" v="471" actId="113"/>
        <pc:sldMkLst>
          <pc:docMk/>
          <pc:sldMk cId="1086922879" sldId="478"/>
        </pc:sldMkLst>
        <pc:spChg chg="mod">
          <ac:chgData name="DANIEL GUTIERREZ GALAN" userId="b297ad8c-6bdd-46b8-89e1-6e73323fbc88" providerId="ADAL" clId="{466956B9-ED2A-4425-87DF-66AE837286C7}" dt="2021-05-25T13:52:38.171" v="471" actId="113"/>
          <ac:spMkLst>
            <pc:docMk/>
            <pc:sldMk cId="1086922879" sldId="478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466956B9-ED2A-4425-87DF-66AE837286C7}" dt="2021-05-25T13:53:09.466" v="478" actId="113"/>
        <pc:sldMkLst>
          <pc:docMk/>
          <pc:sldMk cId="1533423324" sldId="479"/>
        </pc:sldMkLst>
        <pc:spChg chg="mod">
          <ac:chgData name="DANIEL GUTIERREZ GALAN" userId="b297ad8c-6bdd-46b8-89e1-6e73323fbc88" providerId="ADAL" clId="{466956B9-ED2A-4425-87DF-66AE837286C7}" dt="2021-05-25T13:53:09.466" v="478" actId="113"/>
          <ac:spMkLst>
            <pc:docMk/>
            <pc:sldMk cId="1533423324" sldId="479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466956B9-ED2A-4425-87DF-66AE837286C7}" dt="2021-05-25T13:54:40.107" v="487" actId="113"/>
        <pc:sldMkLst>
          <pc:docMk/>
          <pc:sldMk cId="3985003926" sldId="480"/>
        </pc:sldMkLst>
        <pc:spChg chg="mod">
          <ac:chgData name="DANIEL GUTIERREZ GALAN" userId="b297ad8c-6bdd-46b8-89e1-6e73323fbc88" providerId="ADAL" clId="{466956B9-ED2A-4425-87DF-66AE837286C7}" dt="2021-05-25T13:54:40.107" v="487" actId="113"/>
          <ac:spMkLst>
            <pc:docMk/>
            <pc:sldMk cId="3985003926" sldId="480"/>
            <ac:spMk id="3" creationId="{E9B10C1D-DE69-4DD1-B9AD-998797A582D5}"/>
          </ac:spMkLst>
        </pc:spChg>
      </pc:sldChg>
    </pc:docChg>
  </pc:docChgLst>
  <pc:docChgLst>
    <pc:chgData name="DANIEL GUTIERREZ GALAN" userId="b297ad8c-6bdd-46b8-89e1-6e73323fbc88" providerId="ADAL" clId="{52E932B4-EA5A-4C56-8F7A-57EBFA314DAD}"/>
    <pc:docChg chg="undo redo custSel addSld delSld modSld sldOrd">
      <pc:chgData name="DANIEL GUTIERREZ GALAN" userId="b297ad8c-6bdd-46b8-89e1-6e73323fbc88" providerId="ADAL" clId="{52E932B4-EA5A-4C56-8F7A-57EBFA314DAD}" dt="2021-05-25T12:11:49.060" v="1742" actId="20577"/>
      <pc:docMkLst>
        <pc:docMk/>
      </pc:docMkLst>
      <pc:sldChg chg="addSp delSp modSp mod">
        <pc:chgData name="DANIEL GUTIERREZ GALAN" userId="b297ad8c-6bdd-46b8-89e1-6e73323fbc88" providerId="ADAL" clId="{52E932B4-EA5A-4C56-8F7A-57EBFA314DAD}" dt="2021-05-25T10:00:14.765" v="229"/>
        <pc:sldMkLst>
          <pc:docMk/>
          <pc:sldMk cId="0" sldId="256"/>
        </pc:sldMkLst>
        <pc:spChg chg="mod">
          <ac:chgData name="DANIEL GUTIERREZ GALAN" userId="b297ad8c-6bdd-46b8-89e1-6e73323fbc88" providerId="ADAL" clId="{52E932B4-EA5A-4C56-8F7A-57EBFA314DAD}" dt="2021-05-25T09:49:39.458" v="203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DANIEL GUTIERREZ GALAN" userId="b297ad8c-6bdd-46b8-89e1-6e73323fbc88" providerId="ADAL" clId="{52E932B4-EA5A-4C56-8F7A-57EBFA314DAD}" dt="2021-05-25T09:48:55.100" v="128" actId="20577"/>
          <ac:spMkLst>
            <pc:docMk/>
            <pc:sldMk cId="0" sldId="256"/>
            <ac:spMk id="7" creationId="{1529E30C-2BC3-478D-9452-382CB564F16F}"/>
          </ac:spMkLst>
        </pc:spChg>
        <pc:spChg chg="mod">
          <ac:chgData name="DANIEL GUTIERREZ GALAN" userId="b297ad8c-6bdd-46b8-89e1-6e73323fbc88" providerId="ADAL" clId="{52E932B4-EA5A-4C56-8F7A-57EBFA314DAD}" dt="2021-05-25T09:49:12.851" v="147" actId="313"/>
          <ac:spMkLst>
            <pc:docMk/>
            <pc:sldMk cId="0" sldId="256"/>
            <ac:spMk id="9" creationId="{6AF35569-39A9-40C9-8159-C2BB8C7BD225}"/>
          </ac:spMkLst>
        </pc:spChg>
        <pc:spChg chg="add del">
          <ac:chgData name="DANIEL GUTIERREZ GALAN" userId="b297ad8c-6bdd-46b8-89e1-6e73323fbc88" providerId="ADAL" clId="{52E932B4-EA5A-4C56-8F7A-57EBFA314DAD}" dt="2021-05-25T09:48:18.415" v="36" actId="22"/>
          <ac:spMkLst>
            <pc:docMk/>
            <pc:sldMk cId="0" sldId="256"/>
            <ac:spMk id="10" creationId="{8622B60C-AF10-4CF9-BA26-23B74BC07FD1}"/>
          </ac:spMkLst>
        </pc:spChg>
        <pc:spChg chg="add del">
          <ac:chgData name="DANIEL GUTIERREZ GALAN" userId="b297ad8c-6bdd-46b8-89e1-6e73323fbc88" providerId="ADAL" clId="{52E932B4-EA5A-4C56-8F7A-57EBFA314DAD}" dt="2021-05-25T09:48:21.974" v="39" actId="22"/>
          <ac:spMkLst>
            <pc:docMk/>
            <pc:sldMk cId="0" sldId="256"/>
            <ac:spMk id="11" creationId="{FA6B9C68-8B56-4A53-85D7-B8B1C1AABE22}"/>
          </ac:spMkLst>
        </pc:spChg>
        <pc:picChg chg="mod">
          <ac:chgData name="DANIEL GUTIERREZ GALAN" userId="b297ad8c-6bdd-46b8-89e1-6e73323fbc88" providerId="ADAL" clId="{52E932B4-EA5A-4C56-8F7A-57EBFA314DAD}" dt="2021-05-25T09:49:52.535" v="228" actId="1037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DANIEL GUTIERREZ GALAN" userId="b297ad8c-6bdd-46b8-89e1-6e73323fbc88" providerId="ADAL" clId="{52E932B4-EA5A-4C56-8F7A-57EBFA314DAD}" dt="2021-05-25T09:49:47.746" v="212" actId="1037"/>
          <ac:picMkLst>
            <pc:docMk/>
            <pc:sldMk cId="0" sldId="256"/>
            <ac:picMk id="5" creationId="{426D2592-BB37-4F9E-99D5-60F5CF08C672}"/>
          </ac:picMkLst>
        </pc:picChg>
        <pc:picChg chg="add mod">
          <ac:chgData name="DANIEL GUTIERREZ GALAN" userId="b297ad8c-6bdd-46b8-89e1-6e73323fbc88" providerId="ADAL" clId="{52E932B4-EA5A-4C56-8F7A-57EBFA314DAD}" dt="2021-05-25T10:00:14.765" v="229"/>
          <ac:picMkLst>
            <pc:docMk/>
            <pc:sldMk cId="0" sldId="256"/>
            <ac:picMk id="12" creationId="{7919C7B6-E212-4094-8049-71E68C7AA3E6}"/>
          </ac:picMkLst>
        </pc:picChg>
      </pc:sldChg>
      <pc:sldChg chg="modSp mod">
        <pc:chgData name="DANIEL GUTIERREZ GALAN" userId="b297ad8c-6bdd-46b8-89e1-6e73323fbc88" providerId="ADAL" clId="{52E932B4-EA5A-4C56-8F7A-57EBFA314DAD}" dt="2021-05-25T10:31:53.023" v="1082"/>
        <pc:sldMkLst>
          <pc:docMk/>
          <pc:sldMk cId="3862180010" sldId="336"/>
        </pc:sldMkLst>
        <pc:spChg chg="mod">
          <ac:chgData name="DANIEL GUTIERREZ GALAN" userId="b297ad8c-6bdd-46b8-89e1-6e73323fbc88" providerId="ADAL" clId="{52E932B4-EA5A-4C56-8F7A-57EBFA314DAD}" dt="2021-05-25T10:00:49.456" v="231" actId="1076"/>
          <ac:spMkLst>
            <pc:docMk/>
            <pc:sldMk cId="3862180010" sldId="336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52E932B4-EA5A-4C56-8F7A-57EBFA314DAD}" dt="2021-05-25T10:31:53.023" v="1082"/>
          <ac:spMkLst>
            <pc:docMk/>
            <pc:sldMk cId="3862180010" sldId="336"/>
            <ac:spMk id="3" creationId="{E9B10C1D-DE69-4DD1-B9AD-998797A582D5}"/>
          </ac:spMkLst>
        </pc:spChg>
      </pc:sldChg>
      <pc:sldChg chg="addSp delSp modSp add del mod addAnim delAnim">
        <pc:chgData name="DANIEL GUTIERREZ GALAN" userId="b297ad8c-6bdd-46b8-89e1-6e73323fbc88" providerId="ADAL" clId="{52E932B4-EA5A-4C56-8F7A-57EBFA314DAD}" dt="2021-05-25T11:24:10.235" v="1668" actId="2696"/>
        <pc:sldMkLst>
          <pc:docMk/>
          <pc:sldMk cId="209645125" sldId="369"/>
        </pc:sldMkLst>
        <pc:spChg chg="del mod">
          <ac:chgData name="DANIEL GUTIERREZ GALAN" userId="b297ad8c-6bdd-46b8-89e1-6e73323fbc88" providerId="ADAL" clId="{52E932B4-EA5A-4C56-8F7A-57EBFA314DAD}" dt="2021-05-25T10:53:59.845" v="1173" actId="478"/>
          <ac:spMkLst>
            <pc:docMk/>
            <pc:sldMk cId="209645125" sldId="369"/>
            <ac:spMk id="11" creationId="{BACC7635-1528-400D-886A-C82DDE7890D9}"/>
          </ac:spMkLst>
        </pc:spChg>
        <pc:spChg chg="add del">
          <ac:chgData name="DANIEL GUTIERREZ GALAN" userId="b297ad8c-6bdd-46b8-89e1-6e73323fbc88" providerId="ADAL" clId="{52E932B4-EA5A-4C56-8F7A-57EBFA314DAD}" dt="2021-05-25T10:53:57.888" v="1171" actId="478"/>
          <ac:spMkLst>
            <pc:docMk/>
            <pc:sldMk cId="209645125" sldId="369"/>
            <ac:spMk id="12" creationId="{F5BEA22B-69CD-4EC2-B3F7-68D714437196}"/>
          </ac:spMkLst>
        </pc:spChg>
        <pc:graphicFrameChg chg="mod">
          <ac:chgData name="DANIEL GUTIERREZ GALAN" userId="b297ad8c-6bdd-46b8-89e1-6e73323fbc88" providerId="ADAL" clId="{52E932B4-EA5A-4C56-8F7A-57EBFA314DAD}" dt="2021-05-25T11:14:24.937" v="1449" actId="14100"/>
          <ac:graphicFrameMkLst>
            <pc:docMk/>
            <pc:sldMk cId="209645125" sldId="369"/>
            <ac:graphicFrameMk id="7" creationId="{F052C5E0-A6E0-449B-9FAF-37FA2B670423}"/>
          </ac:graphicFrameMkLst>
        </pc:graphicFrameChg>
      </pc:sldChg>
      <pc:sldChg chg="modSp add mod modNotesTx">
        <pc:chgData name="DANIEL GUTIERREZ GALAN" userId="b297ad8c-6bdd-46b8-89e1-6e73323fbc88" providerId="ADAL" clId="{52E932B4-EA5A-4C56-8F7A-57EBFA314DAD}" dt="2021-05-25T10:55:01.063" v="1186"/>
        <pc:sldMkLst>
          <pc:docMk/>
          <pc:sldMk cId="196592372" sldId="370"/>
        </pc:sldMkLst>
        <pc:spChg chg="mod">
          <ac:chgData name="DANIEL GUTIERREZ GALAN" userId="b297ad8c-6bdd-46b8-89e1-6e73323fbc88" providerId="ADAL" clId="{52E932B4-EA5A-4C56-8F7A-57EBFA314DAD}" dt="2021-05-25T10:54:40.523" v="1183" actId="14"/>
          <ac:spMkLst>
            <pc:docMk/>
            <pc:sldMk cId="196592372" sldId="370"/>
            <ac:spMk id="13" creationId="{74807157-956E-4397-A144-8CFA525D5EB3}"/>
          </ac:spMkLst>
        </pc:spChg>
        <pc:picChg chg="mod">
          <ac:chgData name="DANIEL GUTIERREZ GALAN" userId="b297ad8c-6bdd-46b8-89e1-6e73323fbc88" providerId="ADAL" clId="{52E932B4-EA5A-4C56-8F7A-57EBFA314DAD}" dt="2021-05-25T10:54:47.152" v="1185" actId="1076"/>
          <ac:picMkLst>
            <pc:docMk/>
            <pc:sldMk cId="196592372" sldId="370"/>
            <ac:picMk id="8" creationId="{C7FA59A4-1D70-479B-BC9D-1CF9D118E5D6}"/>
          </ac:picMkLst>
        </pc:picChg>
      </pc:sldChg>
      <pc:sldChg chg="addSp delSp modSp add mod modClrScheme chgLayout">
        <pc:chgData name="DANIEL GUTIERREZ GALAN" userId="b297ad8c-6bdd-46b8-89e1-6e73323fbc88" providerId="ADAL" clId="{52E932B4-EA5A-4C56-8F7A-57EBFA314DAD}" dt="2021-05-25T11:19:04.842" v="1628" actId="1037"/>
        <pc:sldMkLst>
          <pc:docMk/>
          <pc:sldMk cId="1298636581" sldId="371"/>
        </pc:sldMkLst>
        <pc:spChg chg="mod">
          <ac:chgData name="DANIEL GUTIERREZ GALAN" userId="b297ad8c-6bdd-46b8-89e1-6e73323fbc88" providerId="ADAL" clId="{52E932B4-EA5A-4C56-8F7A-57EBFA314DAD}" dt="2021-05-25T11:01:43.021" v="1191" actId="26606"/>
          <ac:spMkLst>
            <pc:docMk/>
            <pc:sldMk cId="1298636581" sldId="371"/>
            <ac:spMk id="2" creationId="{710FFD4E-57D6-49E8-B302-EDCE8C16662D}"/>
          </ac:spMkLst>
        </pc:spChg>
        <pc:spChg chg="add del mod">
          <ac:chgData name="DANIEL GUTIERREZ GALAN" userId="b297ad8c-6bdd-46b8-89e1-6e73323fbc88" providerId="ADAL" clId="{52E932B4-EA5A-4C56-8F7A-57EBFA314DAD}" dt="2021-05-25T11:18:59.425" v="1625" actId="20577"/>
          <ac:spMkLst>
            <pc:docMk/>
            <pc:sldMk cId="1298636581" sldId="371"/>
            <ac:spMk id="6" creationId="{199AA9FD-3064-453E-B84E-5407024751C3}"/>
          </ac:spMkLst>
        </pc:spChg>
        <pc:spChg chg="add del mod">
          <ac:chgData name="DANIEL GUTIERREZ GALAN" userId="b297ad8c-6bdd-46b8-89e1-6e73323fbc88" providerId="ADAL" clId="{52E932B4-EA5A-4C56-8F7A-57EBFA314DAD}" dt="2021-05-25T11:02:25.076" v="1204" actId="478"/>
          <ac:spMkLst>
            <pc:docMk/>
            <pc:sldMk cId="1298636581" sldId="371"/>
            <ac:spMk id="9" creationId="{90AD4056-36B6-4DEA-8CCE-A2211F276640}"/>
          </ac:spMkLst>
        </pc:spChg>
        <pc:spChg chg="add del mod">
          <ac:chgData name="DANIEL GUTIERREZ GALAN" userId="b297ad8c-6bdd-46b8-89e1-6e73323fbc88" providerId="ADAL" clId="{52E932B4-EA5A-4C56-8F7A-57EBFA314DAD}" dt="2021-05-25T11:02:26.477" v="1205" actId="478"/>
          <ac:spMkLst>
            <pc:docMk/>
            <pc:sldMk cId="1298636581" sldId="371"/>
            <ac:spMk id="11" creationId="{AE8FA0D8-1338-4120-8D83-2D55D5CF3356}"/>
          </ac:spMkLst>
        </pc:spChg>
        <pc:spChg chg="del mod">
          <ac:chgData name="DANIEL GUTIERREZ GALAN" userId="b297ad8c-6bdd-46b8-89e1-6e73323fbc88" providerId="ADAL" clId="{52E932B4-EA5A-4C56-8F7A-57EBFA314DAD}" dt="2021-05-25T11:01:39.456" v="1190"/>
          <ac:spMkLst>
            <pc:docMk/>
            <pc:sldMk cId="1298636581" sldId="371"/>
            <ac:spMk id="13" creationId="{74807157-956E-4397-A144-8CFA525D5EB3}"/>
          </ac:spMkLst>
        </pc:spChg>
        <pc:graphicFrameChg chg="add mod modGraphic">
          <ac:chgData name="DANIEL GUTIERREZ GALAN" userId="b297ad8c-6bdd-46b8-89e1-6e73323fbc88" providerId="ADAL" clId="{52E932B4-EA5A-4C56-8F7A-57EBFA314DAD}" dt="2021-05-25T11:19:04.842" v="1628" actId="1037"/>
          <ac:graphicFrameMkLst>
            <pc:docMk/>
            <pc:sldMk cId="1298636581" sldId="371"/>
            <ac:graphicFrameMk id="4" creationId="{F2CACDD8-A88C-43F2-8AB8-CBFEF947B371}"/>
          </ac:graphicFrameMkLst>
        </pc:graphicFrameChg>
        <pc:picChg chg="del">
          <ac:chgData name="DANIEL GUTIERREZ GALAN" userId="b297ad8c-6bdd-46b8-89e1-6e73323fbc88" providerId="ADAL" clId="{52E932B4-EA5A-4C56-8F7A-57EBFA314DAD}" dt="2021-05-25T11:01:34.244" v="1189" actId="478"/>
          <ac:picMkLst>
            <pc:docMk/>
            <pc:sldMk cId="1298636581" sldId="371"/>
            <ac:picMk id="3" creationId="{C6D2DB4C-C159-4C77-886C-563810FECFA9}"/>
          </ac:picMkLst>
        </pc:picChg>
      </pc:sldChg>
      <pc:sldChg chg="addSp delSp modSp mod modClrScheme chgLayout">
        <pc:chgData name="DANIEL GUTIERREZ GALAN" userId="b297ad8c-6bdd-46b8-89e1-6e73323fbc88" providerId="ADAL" clId="{52E932B4-EA5A-4C56-8F7A-57EBFA314DAD}" dt="2021-05-25T11:30:34.942" v="1733" actId="20577"/>
        <pc:sldMkLst>
          <pc:docMk/>
          <pc:sldMk cId="3298109863" sldId="404"/>
        </pc:sldMkLst>
        <pc:spChg chg="mod">
          <ac:chgData name="DANIEL GUTIERREZ GALAN" userId="b297ad8c-6bdd-46b8-89e1-6e73323fbc88" providerId="ADAL" clId="{52E932B4-EA5A-4C56-8F7A-57EBFA314DAD}" dt="2021-05-25T10:30:01.712" v="1041" actId="26606"/>
          <ac:spMkLst>
            <pc:docMk/>
            <pc:sldMk cId="3298109863" sldId="404"/>
            <ac:spMk id="2" creationId="{9703C883-BEDE-47A2-A40C-1C707CBB244F}"/>
          </ac:spMkLst>
        </pc:spChg>
        <pc:spChg chg="add del mod ord">
          <ac:chgData name="DANIEL GUTIERREZ GALAN" userId="b297ad8c-6bdd-46b8-89e1-6e73323fbc88" providerId="ADAL" clId="{52E932B4-EA5A-4C56-8F7A-57EBFA314DAD}" dt="2021-05-25T11:30:34.942" v="1733" actId="20577"/>
          <ac:spMkLst>
            <pc:docMk/>
            <pc:sldMk cId="3298109863" sldId="404"/>
            <ac:spMk id="3" creationId="{E9B10C1D-DE69-4DD1-B9AD-998797A582D5}"/>
          </ac:spMkLst>
        </pc:spChg>
        <pc:spChg chg="add del mod">
          <ac:chgData name="DANIEL GUTIERREZ GALAN" userId="b297ad8c-6bdd-46b8-89e1-6e73323fbc88" providerId="ADAL" clId="{52E932B4-EA5A-4C56-8F7A-57EBFA314DAD}" dt="2021-05-25T10:28:52.583" v="1031" actId="478"/>
          <ac:spMkLst>
            <pc:docMk/>
            <pc:sldMk cId="3298109863" sldId="404"/>
            <ac:spMk id="4" creationId="{6DA70B5F-D244-4203-BF39-B35CBA379631}"/>
          </ac:spMkLst>
        </pc:spChg>
        <pc:picChg chg="add del">
          <ac:chgData name="DANIEL GUTIERREZ GALAN" userId="b297ad8c-6bdd-46b8-89e1-6e73323fbc88" providerId="ADAL" clId="{52E932B4-EA5A-4C56-8F7A-57EBFA314DAD}" dt="2021-05-25T10:28:53.442" v="1032"/>
          <ac:picMkLst>
            <pc:docMk/>
            <pc:sldMk cId="3298109863" sldId="404"/>
            <ac:picMk id="1026" creationId="{29E98D08-755E-4784-B457-0862C074D25E}"/>
          </ac:picMkLst>
        </pc:picChg>
        <pc:picChg chg="add del mod">
          <ac:chgData name="DANIEL GUTIERREZ GALAN" userId="b297ad8c-6bdd-46b8-89e1-6e73323fbc88" providerId="ADAL" clId="{52E932B4-EA5A-4C56-8F7A-57EBFA314DAD}" dt="2021-05-25T10:29:37.575" v="1036"/>
          <ac:picMkLst>
            <pc:docMk/>
            <pc:sldMk cId="3298109863" sldId="404"/>
            <ac:picMk id="1028" creationId="{0281E22E-48B8-43DC-96B5-3667BA52D6E4}"/>
          </ac:picMkLst>
        </pc:picChg>
        <pc:picChg chg="add mod">
          <ac:chgData name="DANIEL GUTIERREZ GALAN" userId="b297ad8c-6bdd-46b8-89e1-6e73323fbc88" providerId="ADAL" clId="{52E932B4-EA5A-4C56-8F7A-57EBFA314DAD}" dt="2021-05-25T10:30:13.035" v="1046" actId="1076"/>
          <ac:picMkLst>
            <pc:docMk/>
            <pc:sldMk cId="3298109863" sldId="404"/>
            <ac:picMk id="1030" creationId="{4CA019F3-A7AE-49DB-BC65-B44E81A83854}"/>
          </ac:picMkLst>
        </pc:picChg>
      </pc:sldChg>
      <pc:sldChg chg="del">
        <pc:chgData name="DANIEL GUTIERREZ GALAN" userId="b297ad8c-6bdd-46b8-89e1-6e73323fbc88" providerId="ADAL" clId="{52E932B4-EA5A-4C56-8F7A-57EBFA314DAD}" dt="2021-05-25T10:07:31.584" v="646" actId="47"/>
        <pc:sldMkLst>
          <pc:docMk/>
          <pc:sldMk cId="3513391657" sldId="405"/>
        </pc:sldMkLst>
      </pc:sldChg>
      <pc:sldChg chg="del">
        <pc:chgData name="DANIEL GUTIERREZ GALAN" userId="b297ad8c-6bdd-46b8-89e1-6e73323fbc88" providerId="ADAL" clId="{52E932B4-EA5A-4C56-8F7A-57EBFA314DAD}" dt="2021-05-25T10:07:31.584" v="646" actId="47"/>
        <pc:sldMkLst>
          <pc:docMk/>
          <pc:sldMk cId="2566355269" sldId="406"/>
        </pc:sldMkLst>
      </pc:sldChg>
      <pc:sldChg chg="del">
        <pc:chgData name="DANIEL GUTIERREZ GALAN" userId="b297ad8c-6bdd-46b8-89e1-6e73323fbc88" providerId="ADAL" clId="{52E932B4-EA5A-4C56-8F7A-57EBFA314DAD}" dt="2021-05-25T10:07:31.584" v="646" actId="47"/>
        <pc:sldMkLst>
          <pc:docMk/>
          <pc:sldMk cId="1279747118" sldId="407"/>
        </pc:sldMkLst>
      </pc:sldChg>
      <pc:sldChg chg="del">
        <pc:chgData name="DANIEL GUTIERREZ GALAN" userId="b297ad8c-6bdd-46b8-89e1-6e73323fbc88" providerId="ADAL" clId="{52E932B4-EA5A-4C56-8F7A-57EBFA314DAD}" dt="2021-05-25T10:24:30.618" v="868" actId="47"/>
        <pc:sldMkLst>
          <pc:docMk/>
          <pc:sldMk cId="2964200198" sldId="408"/>
        </pc:sldMkLst>
      </pc:sldChg>
      <pc:sldChg chg="del">
        <pc:chgData name="DANIEL GUTIERREZ GALAN" userId="b297ad8c-6bdd-46b8-89e1-6e73323fbc88" providerId="ADAL" clId="{52E932B4-EA5A-4C56-8F7A-57EBFA314DAD}" dt="2021-05-25T10:24:36.459" v="870" actId="47"/>
        <pc:sldMkLst>
          <pc:docMk/>
          <pc:sldMk cId="2741470434" sldId="409"/>
        </pc:sldMkLst>
      </pc:sldChg>
      <pc:sldChg chg="del">
        <pc:chgData name="DANIEL GUTIERREZ GALAN" userId="b297ad8c-6bdd-46b8-89e1-6e73323fbc88" providerId="ADAL" clId="{52E932B4-EA5A-4C56-8F7A-57EBFA314DAD}" dt="2021-05-25T10:24:39.008" v="872" actId="47"/>
        <pc:sldMkLst>
          <pc:docMk/>
          <pc:sldMk cId="4034368915" sldId="410"/>
        </pc:sldMkLst>
      </pc:sldChg>
      <pc:sldChg chg="modSp mod">
        <pc:chgData name="DANIEL GUTIERREZ GALAN" userId="b297ad8c-6bdd-46b8-89e1-6e73323fbc88" providerId="ADAL" clId="{52E932B4-EA5A-4C56-8F7A-57EBFA314DAD}" dt="2021-05-25T10:11:03.655" v="802" actId="20577"/>
        <pc:sldMkLst>
          <pc:docMk/>
          <pc:sldMk cId="613613292" sldId="411"/>
        </pc:sldMkLst>
        <pc:spChg chg="mod">
          <ac:chgData name="DANIEL GUTIERREZ GALAN" userId="b297ad8c-6bdd-46b8-89e1-6e73323fbc88" providerId="ADAL" clId="{52E932B4-EA5A-4C56-8F7A-57EBFA314DAD}" dt="2021-05-25T10:02:45.182" v="339"/>
          <ac:spMkLst>
            <pc:docMk/>
            <pc:sldMk cId="613613292" sldId="411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52E932B4-EA5A-4C56-8F7A-57EBFA314DAD}" dt="2021-05-25T10:11:03.655" v="802" actId="20577"/>
          <ac:spMkLst>
            <pc:docMk/>
            <pc:sldMk cId="613613292" sldId="411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52E932B4-EA5A-4C56-8F7A-57EBFA314DAD}" dt="2021-05-25T10:07:31.584" v="646" actId="47"/>
        <pc:sldMkLst>
          <pc:docMk/>
          <pc:sldMk cId="2401752545" sldId="412"/>
        </pc:sldMkLst>
      </pc:sldChg>
      <pc:sldChg chg="del">
        <pc:chgData name="DANIEL GUTIERREZ GALAN" userId="b297ad8c-6bdd-46b8-89e1-6e73323fbc88" providerId="ADAL" clId="{52E932B4-EA5A-4C56-8F7A-57EBFA314DAD}" dt="2021-05-25T10:07:31.584" v="646" actId="47"/>
        <pc:sldMkLst>
          <pc:docMk/>
          <pc:sldMk cId="972092384" sldId="413"/>
        </pc:sldMkLst>
      </pc:sldChg>
      <pc:sldChg chg="modSp add mod">
        <pc:chgData name="DANIEL GUTIERREZ GALAN" userId="b297ad8c-6bdd-46b8-89e1-6e73323fbc88" providerId="ADAL" clId="{52E932B4-EA5A-4C56-8F7A-57EBFA314DAD}" dt="2021-05-25T12:11:49.060" v="1742" actId="20577"/>
        <pc:sldMkLst>
          <pc:docMk/>
          <pc:sldMk cId="3376000789" sldId="413"/>
        </pc:sldMkLst>
        <pc:spChg chg="mod">
          <ac:chgData name="DANIEL GUTIERREZ GALAN" userId="b297ad8c-6bdd-46b8-89e1-6e73323fbc88" providerId="ADAL" clId="{52E932B4-EA5A-4C56-8F7A-57EBFA314DAD}" dt="2021-05-25T12:11:49.060" v="1742" actId="20577"/>
          <ac:spMkLst>
            <pc:docMk/>
            <pc:sldMk cId="3376000789" sldId="413"/>
            <ac:spMk id="3" creationId="{E9B10C1D-DE69-4DD1-B9AD-998797A582D5}"/>
          </ac:spMkLst>
        </pc:spChg>
      </pc:sldChg>
      <pc:sldChg chg="del">
        <pc:chgData name="DANIEL GUTIERREZ GALAN" userId="b297ad8c-6bdd-46b8-89e1-6e73323fbc88" providerId="ADAL" clId="{52E932B4-EA5A-4C56-8F7A-57EBFA314DAD}" dt="2021-05-25T10:07:31.584" v="646" actId="47"/>
        <pc:sldMkLst>
          <pc:docMk/>
          <pc:sldMk cId="2906925718" sldId="414"/>
        </pc:sldMkLst>
      </pc:sldChg>
      <pc:sldChg chg="add del">
        <pc:chgData name="DANIEL GUTIERREZ GALAN" userId="b297ad8c-6bdd-46b8-89e1-6e73323fbc88" providerId="ADAL" clId="{52E932B4-EA5A-4C56-8F7A-57EBFA314DAD}" dt="2021-05-25T11:21:16.231" v="1646" actId="47"/>
        <pc:sldMkLst>
          <pc:docMk/>
          <pc:sldMk cId="3394919421" sldId="414"/>
        </pc:sldMkLst>
      </pc:sldChg>
      <pc:sldChg chg="delSp modSp mod">
        <pc:chgData name="DANIEL GUTIERREZ GALAN" userId="b297ad8c-6bdd-46b8-89e1-6e73323fbc88" providerId="ADAL" clId="{52E932B4-EA5A-4C56-8F7A-57EBFA314DAD}" dt="2021-05-25T11:10:53.307" v="1300" actId="20577"/>
        <pc:sldMkLst>
          <pc:docMk/>
          <pc:sldMk cId="4258260101" sldId="415"/>
        </pc:sldMkLst>
        <pc:spChg chg="mod">
          <ac:chgData name="DANIEL GUTIERREZ GALAN" userId="b297ad8c-6bdd-46b8-89e1-6e73323fbc88" providerId="ADAL" clId="{52E932B4-EA5A-4C56-8F7A-57EBFA314DAD}" dt="2021-05-25T10:12:06.618" v="839" actId="20577"/>
          <ac:spMkLst>
            <pc:docMk/>
            <pc:sldMk cId="4258260101" sldId="415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52E932B4-EA5A-4C56-8F7A-57EBFA314DAD}" dt="2021-05-25T11:10:53.307" v="1300" actId="20577"/>
          <ac:spMkLst>
            <pc:docMk/>
            <pc:sldMk cId="4258260101" sldId="415"/>
            <ac:spMk id="3" creationId="{E9B10C1D-DE69-4DD1-B9AD-998797A582D5}"/>
          </ac:spMkLst>
        </pc:spChg>
        <pc:spChg chg="del mod">
          <ac:chgData name="DANIEL GUTIERREZ GALAN" userId="b297ad8c-6bdd-46b8-89e1-6e73323fbc88" providerId="ADAL" clId="{52E932B4-EA5A-4C56-8F7A-57EBFA314DAD}" dt="2021-05-25T11:10:09.957" v="1252" actId="478"/>
          <ac:spMkLst>
            <pc:docMk/>
            <pc:sldMk cId="4258260101" sldId="415"/>
            <ac:spMk id="7" creationId="{DBD7EE58-0E4C-490B-894E-7A6E3FE11E67}"/>
          </ac:spMkLst>
        </pc:spChg>
        <pc:spChg chg="mod">
          <ac:chgData name="DANIEL GUTIERREZ GALAN" userId="b297ad8c-6bdd-46b8-89e1-6e73323fbc88" providerId="ADAL" clId="{52E932B4-EA5A-4C56-8F7A-57EBFA314DAD}" dt="2021-05-25T11:10:40.070" v="1284" actId="1035"/>
          <ac:spMkLst>
            <pc:docMk/>
            <pc:sldMk cId="4258260101" sldId="415"/>
            <ac:spMk id="13" creationId="{E65005A1-5741-44E3-B2A2-253D5A9CBDA7}"/>
          </ac:spMkLst>
        </pc:spChg>
        <pc:picChg chg="del">
          <ac:chgData name="DANIEL GUTIERREZ GALAN" userId="b297ad8c-6bdd-46b8-89e1-6e73323fbc88" providerId="ADAL" clId="{52E932B4-EA5A-4C56-8F7A-57EBFA314DAD}" dt="2021-05-25T11:10:07.391" v="1251" actId="478"/>
          <ac:picMkLst>
            <pc:docMk/>
            <pc:sldMk cId="4258260101" sldId="415"/>
            <ac:picMk id="5" creationId="{E45FE184-4462-444C-8E0D-859A448198D9}"/>
          </ac:picMkLst>
        </pc:picChg>
        <pc:picChg chg="mod">
          <ac:chgData name="DANIEL GUTIERREZ GALAN" userId="b297ad8c-6bdd-46b8-89e1-6e73323fbc88" providerId="ADAL" clId="{52E932B4-EA5A-4C56-8F7A-57EBFA314DAD}" dt="2021-05-25T11:10:25.959" v="1282" actId="1076"/>
          <ac:picMkLst>
            <pc:docMk/>
            <pc:sldMk cId="4258260101" sldId="415"/>
            <ac:picMk id="9" creationId="{09093F0A-58C1-429A-807F-B8C0CB2A5F1F}"/>
          </ac:picMkLst>
        </pc:picChg>
      </pc:sldChg>
      <pc:sldChg chg="add">
        <pc:chgData name="DANIEL GUTIERREZ GALAN" userId="b297ad8c-6bdd-46b8-89e1-6e73323fbc88" providerId="ADAL" clId="{52E932B4-EA5A-4C56-8F7A-57EBFA314DAD}" dt="2021-05-25T11:05:43.888" v="1246"/>
        <pc:sldMkLst>
          <pc:docMk/>
          <pc:sldMk cId="393614432" sldId="416"/>
        </pc:sldMkLst>
      </pc:sldChg>
      <pc:sldChg chg="del">
        <pc:chgData name="DANIEL GUTIERREZ GALAN" userId="b297ad8c-6bdd-46b8-89e1-6e73323fbc88" providerId="ADAL" clId="{52E932B4-EA5A-4C56-8F7A-57EBFA314DAD}" dt="2021-05-25T10:24:34.684" v="869" actId="47"/>
        <pc:sldMkLst>
          <pc:docMk/>
          <pc:sldMk cId="939546151" sldId="416"/>
        </pc:sldMkLst>
      </pc:sldChg>
      <pc:sldChg chg="del">
        <pc:chgData name="DANIEL GUTIERREZ GALAN" userId="b297ad8c-6bdd-46b8-89e1-6e73323fbc88" providerId="ADAL" clId="{52E932B4-EA5A-4C56-8F7A-57EBFA314DAD}" dt="2021-05-25T10:24:37.878" v="871" actId="47"/>
        <pc:sldMkLst>
          <pc:docMk/>
          <pc:sldMk cId="777035323" sldId="417"/>
        </pc:sldMkLst>
      </pc:sldChg>
      <pc:sldChg chg="modSp add mod">
        <pc:chgData name="DANIEL GUTIERREZ GALAN" userId="b297ad8c-6bdd-46b8-89e1-6e73323fbc88" providerId="ADAL" clId="{52E932B4-EA5A-4C56-8F7A-57EBFA314DAD}" dt="2021-05-25T11:22:18.936" v="1664" actId="1076"/>
        <pc:sldMkLst>
          <pc:docMk/>
          <pc:sldMk cId="3175149312" sldId="417"/>
        </pc:sldMkLst>
        <pc:spChg chg="mod">
          <ac:chgData name="DANIEL GUTIERREZ GALAN" userId="b297ad8c-6bdd-46b8-89e1-6e73323fbc88" providerId="ADAL" clId="{52E932B4-EA5A-4C56-8F7A-57EBFA314DAD}" dt="2021-05-25T11:22:17.393" v="1663" actId="1035"/>
          <ac:spMkLst>
            <pc:docMk/>
            <pc:sldMk cId="3175149312" sldId="417"/>
            <ac:spMk id="3" creationId="{E9B10C1D-DE69-4DD1-B9AD-998797A582D5}"/>
          </ac:spMkLst>
        </pc:spChg>
        <pc:picChg chg="mod">
          <ac:chgData name="DANIEL GUTIERREZ GALAN" userId="b297ad8c-6bdd-46b8-89e1-6e73323fbc88" providerId="ADAL" clId="{52E932B4-EA5A-4C56-8F7A-57EBFA314DAD}" dt="2021-05-25T11:22:18.936" v="1664" actId="1076"/>
          <ac:picMkLst>
            <pc:docMk/>
            <pc:sldMk cId="3175149312" sldId="417"/>
            <ac:picMk id="5" creationId="{AF8ACF7C-457E-4287-A776-753348DC88F2}"/>
          </ac:picMkLst>
        </pc:picChg>
      </pc:sldChg>
      <pc:sldChg chg="add">
        <pc:chgData name="DANIEL GUTIERREZ GALAN" userId="b297ad8c-6bdd-46b8-89e1-6e73323fbc88" providerId="ADAL" clId="{52E932B4-EA5A-4C56-8F7A-57EBFA314DAD}" dt="2021-05-25T11:05:57.361" v="1247"/>
        <pc:sldMkLst>
          <pc:docMk/>
          <pc:sldMk cId="101899850" sldId="418"/>
        </pc:sldMkLst>
      </pc:sldChg>
      <pc:sldChg chg="del">
        <pc:chgData name="DANIEL GUTIERREZ GALAN" userId="b297ad8c-6bdd-46b8-89e1-6e73323fbc88" providerId="ADAL" clId="{52E932B4-EA5A-4C56-8F7A-57EBFA314DAD}" dt="2021-05-25T10:07:31.584" v="646" actId="47"/>
        <pc:sldMkLst>
          <pc:docMk/>
          <pc:sldMk cId="630095255" sldId="418"/>
        </pc:sldMkLst>
      </pc:sldChg>
      <pc:sldChg chg="add del">
        <pc:chgData name="DANIEL GUTIERREZ GALAN" userId="b297ad8c-6bdd-46b8-89e1-6e73323fbc88" providerId="ADAL" clId="{52E932B4-EA5A-4C56-8F7A-57EBFA314DAD}" dt="2021-05-25T11:23:25.060" v="1666" actId="47"/>
        <pc:sldMkLst>
          <pc:docMk/>
          <pc:sldMk cId="1178754038" sldId="420"/>
        </pc:sldMkLst>
      </pc:sldChg>
      <pc:sldChg chg="del">
        <pc:chgData name="DANIEL GUTIERREZ GALAN" userId="b297ad8c-6bdd-46b8-89e1-6e73323fbc88" providerId="ADAL" clId="{52E932B4-EA5A-4C56-8F7A-57EBFA314DAD}" dt="2021-05-25T10:07:35.795" v="647" actId="47"/>
        <pc:sldMkLst>
          <pc:docMk/>
          <pc:sldMk cId="4126835522" sldId="420"/>
        </pc:sldMkLst>
      </pc:sldChg>
      <pc:sldChg chg="addSp modSp del mod">
        <pc:chgData name="DANIEL GUTIERREZ GALAN" userId="b297ad8c-6bdd-46b8-89e1-6e73323fbc88" providerId="ADAL" clId="{52E932B4-EA5A-4C56-8F7A-57EBFA314DAD}" dt="2021-05-25T11:24:45.414" v="1669" actId="47"/>
        <pc:sldMkLst>
          <pc:docMk/>
          <pc:sldMk cId="2200399397" sldId="421"/>
        </pc:sldMkLst>
        <pc:spChg chg="mod">
          <ac:chgData name="DANIEL GUTIERREZ GALAN" userId="b297ad8c-6bdd-46b8-89e1-6e73323fbc88" providerId="ADAL" clId="{52E932B4-EA5A-4C56-8F7A-57EBFA314DAD}" dt="2021-05-25T10:12:14.239" v="840"/>
          <ac:spMkLst>
            <pc:docMk/>
            <pc:sldMk cId="2200399397" sldId="421"/>
            <ac:spMk id="2" creationId="{9703C883-BEDE-47A2-A40C-1C707CBB244F}"/>
          </ac:spMkLst>
        </pc:spChg>
        <pc:spChg chg="mod">
          <ac:chgData name="DANIEL GUTIERREZ GALAN" userId="b297ad8c-6bdd-46b8-89e1-6e73323fbc88" providerId="ADAL" clId="{52E932B4-EA5A-4C56-8F7A-57EBFA314DAD}" dt="2021-05-25T11:20:09.396" v="1633" actId="20577"/>
          <ac:spMkLst>
            <pc:docMk/>
            <pc:sldMk cId="2200399397" sldId="421"/>
            <ac:spMk id="3" creationId="{E9B10C1D-DE69-4DD1-B9AD-998797A582D5}"/>
          </ac:spMkLst>
        </pc:spChg>
        <pc:spChg chg="add mod">
          <ac:chgData name="DANIEL GUTIERREZ GALAN" userId="b297ad8c-6bdd-46b8-89e1-6e73323fbc88" providerId="ADAL" clId="{52E932B4-EA5A-4C56-8F7A-57EBFA314DAD}" dt="2021-05-25T11:20:44.676" v="1645"/>
          <ac:spMkLst>
            <pc:docMk/>
            <pc:sldMk cId="2200399397" sldId="421"/>
            <ac:spMk id="6" creationId="{03E0D8DB-9AC7-46A4-91C8-E2B287E0057E}"/>
          </ac:spMkLst>
        </pc:spChg>
        <pc:picChg chg="mod">
          <ac:chgData name="DANIEL GUTIERREZ GALAN" userId="b297ad8c-6bdd-46b8-89e1-6e73323fbc88" providerId="ADAL" clId="{52E932B4-EA5A-4C56-8F7A-57EBFA314DAD}" dt="2021-05-25T11:20:14.325" v="1642" actId="1035"/>
          <ac:picMkLst>
            <pc:docMk/>
            <pc:sldMk cId="2200399397" sldId="421"/>
            <ac:picMk id="5" creationId="{A7EE0408-AA2C-4C60-9BDF-B2F3DFC900F8}"/>
          </ac:picMkLst>
        </pc:picChg>
      </pc:sldChg>
      <pc:sldChg chg="del">
        <pc:chgData name="DANIEL GUTIERREZ GALAN" userId="b297ad8c-6bdd-46b8-89e1-6e73323fbc88" providerId="ADAL" clId="{52E932B4-EA5A-4C56-8F7A-57EBFA314DAD}" dt="2021-05-25T10:14:42.344" v="841" actId="47"/>
        <pc:sldMkLst>
          <pc:docMk/>
          <pc:sldMk cId="913314582" sldId="422"/>
        </pc:sldMkLst>
      </pc:sldChg>
      <pc:sldChg chg="del">
        <pc:chgData name="DANIEL GUTIERREZ GALAN" userId="b297ad8c-6bdd-46b8-89e1-6e73323fbc88" providerId="ADAL" clId="{52E932B4-EA5A-4C56-8F7A-57EBFA314DAD}" dt="2021-05-25T10:07:54.005" v="649" actId="47"/>
        <pc:sldMkLst>
          <pc:docMk/>
          <pc:sldMk cId="971179512" sldId="423"/>
        </pc:sldMkLst>
      </pc:sldChg>
      <pc:sldChg chg="add">
        <pc:chgData name="DANIEL GUTIERREZ GALAN" userId="b297ad8c-6bdd-46b8-89e1-6e73323fbc88" providerId="ADAL" clId="{52E932B4-EA5A-4C56-8F7A-57EBFA314DAD}" dt="2021-05-25T11:06:21.937" v="1248"/>
        <pc:sldMkLst>
          <pc:docMk/>
          <pc:sldMk cId="1066659211" sldId="423"/>
        </pc:sldMkLst>
      </pc:sldChg>
      <pc:sldChg chg="add">
        <pc:chgData name="DANIEL GUTIERREZ GALAN" userId="b297ad8c-6bdd-46b8-89e1-6e73323fbc88" providerId="ADAL" clId="{52E932B4-EA5A-4C56-8F7A-57EBFA314DAD}" dt="2021-05-25T11:06:32.343" v="1249"/>
        <pc:sldMkLst>
          <pc:docMk/>
          <pc:sldMk cId="1872096331" sldId="425"/>
        </pc:sldMkLst>
      </pc:sldChg>
      <pc:sldChg chg="del">
        <pc:chgData name="DANIEL GUTIERREZ GALAN" userId="b297ad8c-6bdd-46b8-89e1-6e73323fbc88" providerId="ADAL" clId="{52E932B4-EA5A-4C56-8F7A-57EBFA314DAD}" dt="2021-05-25T10:08:04.400" v="650" actId="47"/>
        <pc:sldMkLst>
          <pc:docMk/>
          <pc:sldMk cId="1126775280" sldId="426"/>
        </pc:sldMkLst>
      </pc:sldChg>
      <pc:sldChg chg="modSp mod">
        <pc:chgData name="DANIEL GUTIERREZ GALAN" userId="b297ad8c-6bdd-46b8-89e1-6e73323fbc88" providerId="ADAL" clId="{52E932B4-EA5A-4C56-8F7A-57EBFA314DAD}" dt="2021-05-25T11:31:13.364" v="1738" actId="1036"/>
        <pc:sldMkLst>
          <pc:docMk/>
          <pc:sldMk cId="1521322064" sldId="428"/>
        </pc:sldMkLst>
        <pc:picChg chg="mod">
          <ac:chgData name="DANIEL GUTIERREZ GALAN" userId="b297ad8c-6bdd-46b8-89e1-6e73323fbc88" providerId="ADAL" clId="{52E932B4-EA5A-4C56-8F7A-57EBFA314DAD}" dt="2021-05-25T11:31:13.364" v="1738" actId="1036"/>
          <ac:picMkLst>
            <pc:docMk/>
            <pc:sldMk cId="1521322064" sldId="428"/>
            <ac:picMk id="7" creationId="{9CAA2B98-6463-4881-B7F8-AA1A51820338}"/>
          </ac:picMkLst>
        </pc:picChg>
      </pc:sldChg>
      <pc:sldChg chg="del">
        <pc:chgData name="DANIEL GUTIERREZ GALAN" userId="b297ad8c-6bdd-46b8-89e1-6e73323fbc88" providerId="ADAL" clId="{52E932B4-EA5A-4C56-8F7A-57EBFA314DAD}" dt="2021-05-25T10:07:45.516" v="648" actId="47"/>
        <pc:sldMkLst>
          <pc:docMk/>
          <pc:sldMk cId="462845847" sldId="429"/>
        </pc:sldMkLst>
      </pc:sldChg>
      <pc:sldChg chg="del">
        <pc:chgData name="DANIEL GUTIERREZ GALAN" userId="b297ad8c-6bdd-46b8-89e1-6e73323fbc88" providerId="ADAL" clId="{52E932B4-EA5A-4C56-8F7A-57EBFA314DAD}" dt="2021-05-25T10:15:50.076" v="852" actId="47"/>
        <pc:sldMkLst>
          <pc:docMk/>
          <pc:sldMk cId="2724545502" sldId="430"/>
        </pc:sldMkLst>
      </pc:sldChg>
      <pc:sldChg chg="addSp delSp modSp mod">
        <pc:chgData name="DANIEL GUTIERREZ GALAN" userId="b297ad8c-6bdd-46b8-89e1-6e73323fbc88" providerId="ADAL" clId="{52E932B4-EA5A-4C56-8F7A-57EBFA314DAD}" dt="2021-05-25T10:24:03.202" v="867" actId="1076"/>
        <pc:sldMkLst>
          <pc:docMk/>
          <pc:sldMk cId="2668627962" sldId="431"/>
        </pc:sldMkLst>
        <pc:picChg chg="add mod">
          <ac:chgData name="DANIEL GUTIERREZ GALAN" userId="b297ad8c-6bdd-46b8-89e1-6e73323fbc88" providerId="ADAL" clId="{52E932B4-EA5A-4C56-8F7A-57EBFA314DAD}" dt="2021-05-25T10:24:03.202" v="867" actId="1076"/>
          <ac:picMkLst>
            <pc:docMk/>
            <pc:sldMk cId="2668627962" sldId="431"/>
            <ac:picMk id="5" creationId="{57DBE01F-2A2C-4D04-9E67-16BFA11983C5}"/>
          </ac:picMkLst>
        </pc:picChg>
        <pc:picChg chg="del">
          <ac:chgData name="DANIEL GUTIERREZ GALAN" userId="b297ad8c-6bdd-46b8-89e1-6e73323fbc88" providerId="ADAL" clId="{52E932B4-EA5A-4C56-8F7A-57EBFA314DAD}" dt="2021-05-25T10:16:08.452" v="853" actId="478"/>
          <ac:picMkLst>
            <pc:docMk/>
            <pc:sldMk cId="2668627962" sldId="431"/>
            <ac:picMk id="6" creationId="{C0A0B813-F0C1-454B-AB5D-31199F601F9C}"/>
          </ac:picMkLst>
        </pc:picChg>
      </pc:sldChg>
      <pc:sldChg chg="modSp add mod">
        <pc:chgData name="DANIEL GUTIERREZ GALAN" userId="b297ad8c-6bdd-46b8-89e1-6e73323fbc88" providerId="ADAL" clId="{52E932B4-EA5A-4C56-8F7A-57EBFA314DAD}" dt="2021-05-25T10:31:44.441" v="1077"/>
        <pc:sldMkLst>
          <pc:docMk/>
          <pc:sldMk cId="1426285474" sldId="432"/>
        </pc:sldMkLst>
        <pc:spChg chg="mod">
          <ac:chgData name="DANIEL GUTIERREZ GALAN" userId="b297ad8c-6bdd-46b8-89e1-6e73323fbc88" providerId="ADAL" clId="{52E932B4-EA5A-4C56-8F7A-57EBFA314DAD}" dt="2021-05-25T10:31:44.441" v="1077"/>
          <ac:spMkLst>
            <pc:docMk/>
            <pc:sldMk cId="1426285474" sldId="432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52E932B4-EA5A-4C56-8F7A-57EBFA314DAD}" dt="2021-05-25T10:31:33.897" v="1072"/>
        <pc:sldMkLst>
          <pc:docMk/>
          <pc:sldMk cId="1256564996" sldId="433"/>
        </pc:sldMkLst>
        <pc:spChg chg="mod">
          <ac:chgData name="DANIEL GUTIERREZ GALAN" userId="b297ad8c-6bdd-46b8-89e1-6e73323fbc88" providerId="ADAL" clId="{52E932B4-EA5A-4C56-8F7A-57EBFA314DAD}" dt="2021-05-25T10:31:33.897" v="1072"/>
          <ac:spMkLst>
            <pc:docMk/>
            <pc:sldMk cId="1256564996" sldId="433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52E932B4-EA5A-4C56-8F7A-57EBFA314DAD}" dt="2021-05-25T10:31:22.836" v="1067"/>
        <pc:sldMkLst>
          <pc:docMk/>
          <pc:sldMk cId="4053718574" sldId="434"/>
        </pc:sldMkLst>
        <pc:spChg chg="mod">
          <ac:chgData name="DANIEL GUTIERREZ GALAN" userId="b297ad8c-6bdd-46b8-89e1-6e73323fbc88" providerId="ADAL" clId="{52E932B4-EA5A-4C56-8F7A-57EBFA314DAD}" dt="2021-05-25T10:31:22.836" v="1067"/>
          <ac:spMkLst>
            <pc:docMk/>
            <pc:sldMk cId="4053718574" sldId="434"/>
            <ac:spMk id="3" creationId="{E9B10C1D-DE69-4DD1-B9AD-998797A582D5}"/>
          </ac:spMkLst>
        </pc:spChg>
      </pc:sldChg>
      <pc:sldChg chg="addSp delSp modSp add del mod">
        <pc:chgData name="DANIEL GUTIERREZ GALAN" userId="b297ad8c-6bdd-46b8-89e1-6e73323fbc88" providerId="ADAL" clId="{52E932B4-EA5A-4C56-8F7A-57EBFA314DAD}" dt="2021-05-25T10:31:12.212" v="1062" actId="47"/>
        <pc:sldMkLst>
          <pc:docMk/>
          <pc:sldMk cId="480870253" sldId="435"/>
        </pc:sldMkLst>
        <pc:spChg chg="mod">
          <ac:chgData name="DANIEL GUTIERREZ GALAN" userId="b297ad8c-6bdd-46b8-89e1-6e73323fbc88" providerId="ADAL" clId="{52E932B4-EA5A-4C56-8F7A-57EBFA314DAD}" dt="2021-05-25T10:30:55.060" v="1060" actId="20577"/>
          <ac:spMkLst>
            <pc:docMk/>
            <pc:sldMk cId="480870253" sldId="435"/>
            <ac:spMk id="3" creationId="{E9B10C1D-DE69-4DD1-B9AD-998797A582D5}"/>
          </ac:spMkLst>
        </pc:spChg>
        <pc:spChg chg="add del">
          <ac:chgData name="DANIEL GUTIERREZ GALAN" userId="b297ad8c-6bdd-46b8-89e1-6e73323fbc88" providerId="ADAL" clId="{52E932B4-EA5A-4C56-8F7A-57EBFA314DAD}" dt="2021-05-25T10:25:07.144" v="876" actId="22"/>
          <ac:spMkLst>
            <pc:docMk/>
            <pc:sldMk cId="480870253" sldId="435"/>
            <ac:spMk id="5" creationId="{EC3D94FD-781C-4A21-BEE9-D5618A668B6C}"/>
          </ac:spMkLst>
        </pc:spChg>
      </pc:sldChg>
      <pc:sldChg chg="modSp add mod">
        <pc:chgData name="DANIEL GUTIERREZ GALAN" userId="b297ad8c-6bdd-46b8-89e1-6e73323fbc88" providerId="ADAL" clId="{52E932B4-EA5A-4C56-8F7A-57EBFA314DAD}" dt="2021-05-25T10:31:00.608" v="1061" actId="20577"/>
        <pc:sldMkLst>
          <pc:docMk/>
          <pc:sldMk cId="574599884" sldId="436"/>
        </pc:sldMkLst>
        <pc:spChg chg="mod">
          <ac:chgData name="DANIEL GUTIERREZ GALAN" userId="b297ad8c-6bdd-46b8-89e1-6e73323fbc88" providerId="ADAL" clId="{52E932B4-EA5A-4C56-8F7A-57EBFA314DAD}" dt="2021-05-25T10:31:00.608" v="1061" actId="20577"/>
          <ac:spMkLst>
            <pc:docMk/>
            <pc:sldMk cId="574599884" sldId="436"/>
            <ac:spMk id="3" creationId="{E9B10C1D-DE69-4DD1-B9AD-998797A582D5}"/>
          </ac:spMkLst>
        </pc:spChg>
      </pc:sldChg>
      <pc:sldChg chg="addSp delSp modSp add del mod modNotesTx">
        <pc:chgData name="DANIEL GUTIERREZ GALAN" userId="b297ad8c-6bdd-46b8-89e1-6e73323fbc88" providerId="ADAL" clId="{52E932B4-EA5A-4C56-8F7A-57EBFA314DAD}" dt="2021-05-25T10:55:05.546" v="1187" actId="47"/>
        <pc:sldMkLst>
          <pc:docMk/>
          <pc:sldMk cId="449877187" sldId="437"/>
        </pc:sldMkLst>
        <pc:spChg chg="mod">
          <ac:chgData name="DANIEL GUTIERREZ GALAN" userId="b297ad8c-6bdd-46b8-89e1-6e73323fbc88" providerId="ADAL" clId="{52E932B4-EA5A-4C56-8F7A-57EBFA314DAD}" dt="2021-05-25T10:53:39.100" v="1170" actId="15"/>
          <ac:spMkLst>
            <pc:docMk/>
            <pc:sldMk cId="449877187" sldId="437"/>
            <ac:spMk id="3" creationId="{E9B10C1D-DE69-4DD1-B9AD-998797A582D5}"/>
          </ac:spMkLst>
        </pc:spChg>
        <pc:graphicFrameChg chg="add mod">
          <ac:chgData name="DANIEL GUTIERREZ GALAN" userId="b297ad8c-6bdd-46b8-89e1-6e73323fbc88" providerId="ADAL" clId="{52E932B4-EA5A-4C56-8F7A-57EBFA314DAD}" dt="2021-05-25T10:54:11.212" v="1175" actId="1076"/>
          <ac:graphicFrameMkLst>
            <pc:docMk/>
            <pc:sldMk cId="449877187" sldId="437"/>
            <ac:graphicFrameMk id="6" creationId="{CDCDB516-6C39-4695-B718-447D97B88304}"/>
          </ac:graphicFrameMkLst>
        </pc:graphicFrameChg>
        <pc:picChg chg="del">
          <ac:chgData name="DANIEL GUTIERREZ GALAN" userId="b297ad8c-6bdd-46b8-89e1-6e73323fbc88" providerId="ADAL" clId="{52E932B4-EA5A-4C56-8F7A-57EBFA314DAD}" dt="2021-05-25T10:33:14.615" v="1093" actId="478"/>
          <ac:picMkLst>
            <pc:docMk/>
            <pc:sldMk cId="449877187" sldId="437"/>
            <ac:picMk id="5" creationId="{A7EE0408-AA2C-4C60-9BDF-B2F3DFC900F8}"/>
          </ac:picMkLst>
        </pc:picChg>
      </pc:sldChg>
      <pc:sldChg chg="add">
        <pc:chgData name="DANIEL GUTIERREZ GALAN" userId="b297ad8c-6bdd-46b8-89e1-6e73323fbc88" providerId="ADAL" clId="{52E932B4-EA5A-4C56-8F7A-57EBFA314DAD}" dt="2021-05-25T10:35:42.013" v="1163"/>
        <pc:sldMkLst>
          <pc:docMk/>
          <pc:sldMk cId="3758305423" sldId="465"/>
        </pc:sldMkLst>
      </pc:sldChg>
      <pc:sldChg chg="add">
        <pc:chgData name="DANIEL GUTIERREZ GALAN" userId="b297ad8c-6bdd-46b8-89e1-6e73323fbc88" providerId="ADAL" clId="{52E932B4-EA5A-4C56-8F7A-57EBFA314DAD}" dt="2021-05-25T11:05:43.888" v="1246"/>
        <pc:sldMkLst>
          <pc:docMk/>
          <pc:sldMk cId="2599510472" sldId="466"/>
        </pc:sldMkLst>
      </pc:sldChg>
      <pc:sldChg chg="modSp add mod">
        <pc:chgData name="DANIEL GUTIERREZ GALAN" userId="b297ad8c-6bdd-46b8-89e1-6e73323fbc88" providerId="ADAL" clId="{52E932B4-EA5A-4C56-8F7A-57EBFA314DAD}" dt="2021-05-25T11:23:14.683" v="1665" actId="400"/>
        <pc:sldMkLst>
          <pc:docMk/>
          <pc:sldMk cId="2119234204" sldId="467"/>
        </pc:sldMkLst>
        <pc:spChg chg="mod">
          <ac:chgData name="DANIEL GUTIERREZ GALAN" userId="b297ad8c-6bdd-46b8-89e1-6e73323fbc88" providerId="ADAL" clId="{52E932B4-EA5A-4C56-8F7A-57EBFA314DAD}" dt="2021-05-25T11:23:14.683" v="1665" actId="400"/>
          <ac:spMkLst>
            <pc:docMk/>
            <pc:sldMk cId="2119234204" sldId="467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52E932B4-EA5A-4C56-8F7A-57EBFA314DAD}" dt="2021-05-25T11:23:37.927" v="1667" actId="20577"/>
        <pc:sldMkLst>
          <pc:docMk/>
          <pc:sldMk cId="1906756360" sldId="468"/>
        </pc:sldMkLst>
        <pc:spChg chg="mod">
          <ac:chgData name="DANIEL GUTIERREZ GALAN" userId="b297ad8c-6bdd-46b8-89e1-6e73323fbc88" providerId="ADAL" clId="{52E932B4-EA5A-4C56-8F7A-57EBFA314DAD}" dt="2021-05-25T11:23:37.927" v="1667" actId="20577"/>
          <ac:spMkLst>
            <pc:docMk/>
            <pc:sldMk cId="1906756360" sldId="468"/>
            <ac:spMk id="3" creationId="{E9B10C1D-DE69-4DD1-B9AD-998797A582D5}"/>
          </ac:spMkLst>
        </pc:spChg>
      </pc:sldChg>
      <pc:sldChg chg="modSp add mod">
        <pc:chgData name="DANIEL GUTIERREZ GALAN" userId="b297ad8c-6bdd-46b8-89e1-6e73323fbc88" providerId="ADAL" clId="{52E932B4-EA5A-4C56-8F7A-57EBFA314DAD}" dt="2021-05-25T11:27:27.516" v="1672" actId="20577"/>
        <pc:sldMkLst>
          <pc:docMk/>
          <pc:sldMk cId="4291997783" sldId="469"/>
        </pc:sldMkLst>
        <pc:spChg chg="mod">
          <ac:chgData name="DANIEL GUTIERREZ GALAN" userId="b297ad8c-6bdd-46b8-89e1-6e73323fbc88" providerId="ADAL" clId="{52E932B4-EA5A-4C56-8F7A-57EBFA314DAD}" dt="2021-05-25T11:27:27.516" v="1672" actId="20577"/>
          <ac:spMkLst>
            <pc:docMk/>
            <pc:sldMk cId="4291997783" sldId="469"/>
            <ac:spMk id="3" creationId="{E9B10C1D-DE69-4DD1-B9AD-998797A582D5}"/>
          </ac:spMkLst>
        </pc:spChg>
      </pc:sldChg>
      <pc:sldChg chg="delSp modSp add mod">
        <pc:chgData name="DANIEL GUTIERREZ GALAN" userId="b297ad8c-6bdd-46b8-89e1-6e73323fbc88" providerId="ADAL" clId="{52E932B4-EA5A-4C56-8F7A-57EBFA314DAD}" dt="2021-05-25T11:13:50.481" v="1448" actId="1035"/>
        <pc:sldMkLst>
          <pc:docMk/>
          <pc:sldMk cId="514412841" sldId="470"/>
        </pc:sldMkLst>
        <pc:spChg chg="mod">
          <ac:chgData name="DANIEL GUTIERREZ GALAN" userId="b297ad8c-6bdd-46b8-89e1-6e73323fbc88" providerId="ADAL" clId="{52E932B4-EA5A-4C56-8F7A-57EBFA314DAD}" dt="2021-05-25T11:11:02.781" v="1301" actId="20577"/>
          <ac:spMkLst>
            <pc:docMk/>
            <pc:sldMk cId="514412841" sldId="470"/>
            <ac:spMk id="3" creationId="{E9B10C1D-DE69-4DD1-B9AD-998797A582D5}"/>
          </ac:spMkLst>
        </pc:spChg>
        <pc:spChg chg="mod">
          <ac:chgData name="DANIEL GUTIERREZ GALAN" userId="b297ad8c-6bdd-46b8-89e1-6e73323fbc88" providerId="ADAL" clId="{52E932B4-EA5A-4C56-8F7A-57EBFA314DAD}" dt="2021-05-25T11:13:50.481" v="1448" actId="1035"/>
          <ac:spMkLst>
            <pc:docMk/>
            <pc:sldMk cId="514412841" sldId="470"/>
            <ac:spMk id="7" creationId="{DBD7EE58-0E4C-490B-894E-7A6E3FE11E67}"/>
          </ac:spMkLst>
        </pc:spChg>
        <pc:spChg chg="mod">
          <ac:chgData name="DANIEL GUTIERREZ GALAN" userId="b297ad8c-6bdd-46b8-89e1-6e73323fbc88" providerId="ADAL" clId="{52E932B4-EA5A-4C56-8F7A-57EBFA314DAD}" dt="2021-05-25T11:13:24.740" v="1442" actId="1035"/>
          <ac:spMkLst>
            <pc:docMk/>
            <pc:sldMk cId="514412841" sldId="470"/>
            <ac:spMk id="13" creationId="{E65005A1-5741-44E3-B2A2-253D5A9CBDA7}"/>
          </ac:spMkLst>
        </pc:spChg>
        <pc:picChg chg="mod">
          <ac:chgData name="DANIEL GUTIERREZ GALAN" userId="b297ad8c-6bdd-46b8-89e1-6e73323fbc88" providerId="ADAL" clId="{52E932B4-EA5A-4C56-8F7A-57EBFA314DAD}" dt="2021-05-25T11:13:45.969" v="1445" actId="1076"/>
          <ac:picMkLst>
            <pc:docMk/>
            <pc:sldMk cId="514412841" sldId="470"/>
            <ac:picMk id="5" creationId="{E45FE184-4462-444C-8E0D-859A448198D9}"/>
          </ac:picMkLst>
        </pc:picChg>
        <pc:picChg chg="del">
          <ac:chgData name="DANIEL GUTIERREZ GALAN" userId="b297ad8c-6bdd-46b8-89e1-6e73323fbc88" providerId="ADAL" clId="{52E932B4-EA5A-4C56-8F7A-57EBFA314DAD}" dt="2021-05-25T11:11:05.200" v="1302" actId="478"/>
          <ac:picMkLst>
            <pc:docMk/>
            <pc:sldMk cId="514412841" sldId="470"/>
            <ac:picMk id="9" creationId="{09093F0A-58C1-429A-807F-B8C0CB2A5F1F}"/>
          </ac:picMkLst>
        </pc:picChg>
      </pc:sldChg>
      <pc:sldChg chg="modSp add mod">
        <pc:chgData name="DANIEL GUTIERREZ GALAN" userId="b297ad8c-6bdd-46b8-89e1-6e73323fbc88" providerId="ADAL" clId="{52E932B4-EA5A-4C56-8F7A-57EBFA314DAD}" dt="2021-05-25T11:19:55.009" v="1630" actId="20577"/>
        <pc:sldMkLst>
          <pc:docMk/>
          <pc:sldMk cId="1662755251" sldId="471"/>
        </pc:sldMkLst>
        <pc:spChg chg="mod">
          <ac:chgData name="DANIEL GUTIERREZ GALAN" userId="b297ad8c-6bdd-46b8-89e1-6e73323fbc88" providerId="ADAL" clId="{52E932B4-EA5A-4C56-8F7A-57EBFA314DAD}" dt="2021-05-25T11:19:55.009" v="1630" actId="20577"/>
          <ac:spMkLst>
            <pc:docMk/>
            <pc:sldMk cId="1662755251" sldId="471"/>
            <ac:spMk id="13" creationId="{74807157-956E-4397-A144-8CFA525D5EB3}"/>
          </ac:spMkLst>
        </pc:spChg>
      </pc:sldChg>
      <pc:sldChg chg="addSp delSp modSp add mod ord">
        <pc:chgData name="DANIEL GUTIERREZ GALAN" userId="b297ad8c-6bdd-46b8-89e1-6e73323fbc88" providerId="ADAL" clId="{52E932B4-EA5A-4C56-8F7A-57EBFA314DAD}" dt="2021-05-25T11:47:47.552" v="1740"/>
        <pc:sldMkLst>
          <pc:docMk/>
          <pc:sldMk cId="536233713" sldId="472"/>
        </pc:sldMkLst>
        <pc:spChg chg="mod">
          <ac:chgData name="DANIEL GUTIERREZ GALAN" userId="b297ad8c-6bdd-46b8-89e1-6e73323fbc88" providerId="ADAL" clId="{52E932B4-EA5A-4C56-8F7A-57EBFA314DAD}" dt="2021-05-25T11:28:37.587" v="1701" actId="20577"/>
          <ac:spMkLst>
            <pc:docMk/>
            <pc:sldMk cId="536233713" sldId="472"/>
            <ac:spMk id="2" creationId="{9703C883-BEDE-47A2-A40C-1C707CBB244F}"/>
          </ac:spMkLst>
        </pc:spChg>
        <pc:spChg chg="del mod">
          <ac:chgData name="DANIEL GUTIERREZ GALAN" userId="b297ad8c-6bdd-46b8-89e1-6e73323fbc88" providerId="ADAL" clId="{52E932B4-EA5A-4C56-8F7A-57EBFA314DAD}" dt="2021-05-25T11:28:25.409" v="1675"/>
          <ac:spMkLst>
            <pc:docMk/>
            <pc:sldMk cId="536233713" sldId="472"/>
            <ac:spMk id="3" creationId="{E9B10C1D-DE69-4DD1-B9AD-998797A582D5}"/>
          </ac:spMkLst>
        </pc:spChg>
        <pc:picChg chg="add mod">
          <ac:chgData name="DANIEL GUTIERREZ GALAN" userId="b297ad8c-6bdd-46b8-89e1-6e73323fbc88" providerId="ADAL" clId="{52E932B4-EA5A-4C56-8F7A-57EBFA314DAD}" dt="2021-05-25T11:28:28.499" v="1677" actId="962"/>
          <ac:picMkLst>
            <pc:docMk/>
            <pc:sldMk cId="536233713" sldId="472"/>
            <ac:picMk id="5" creationId="{EB834B52-F5EF-4858-A17F-F16F02D84E99}"/>
          </ac:picMkLst>
        </pc:picChg>
      </pc:sldChg>
      <pc:sldChg chg="add del">
        <pc:chgData name="DANIEL GUTIERREZ GALAN" userId="b297ad8c-6bdd-46b8-89e1-6e73323fbc88" providerId="ADAL" clId="{52E932B4-EA5A-4C56-8F7A-57EBFA314DAD}" dt="2021-05-25T11:29:02.146" v="1703" actId="47"/>
        <pc:sldMkLst>
          <pc:docMk/>
          <pc:sldMk cId="1117696705" sldId="4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572AA2C-7423-49BE-8159-0234A32B8522}" type="datetimeFigureOut">
              <a:rPr lang="es-ES" smtClean="0"/>
              <a:pPr/>
              <a:t>26/05/2021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00FDE2A2-C7A4-4244-9F03-579BAC5C4E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81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goals:</a:t>
            </a:r>
          </a:p>
          <a:p>
            <a:pPr lvl="1"/>
            <a:r>
              <a:rPr lang="en-US" dirty="0"/>
              <a:t>To interface any external event-based neuromorphic sensor implemented on FPGA.</a:t>
            </a:r>
          </a:p>
          <a:p>
            <a:pPr lvl="1"/>
            <a:r>
              <a:rPr lang="en-US" dirty="0"/>
              <a:t>To use the Neuromorphic Auditory Sensor (NAS) as input for neuromorphic audio applications in real-time.</a:t>
            </a:r>
          </a:p>
          <a:p>
            <a:pPr lvl="1"/>
            <a:r>
              <a:rPr lang="en-US" dirty="0"/>
              <a:t>To control a robot using spiking PID controllers by using auditory information.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E2A2-C7A4-4244-9F03-579BAC5C4EEC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916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E2A2-C7A4-4244-9F03-579BAC5C4EEC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22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E2A2-C7A4-4244-9F03-579BAC5C4EE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18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E2A2-C7A4-4244-9F03-579BAC5C4EEC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90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DE2A2-C7A4-4244-9F03-579BAC5C4EE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63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novel </a:t>
            </a:r>
            <a:r>
              <a:rPr lang="en-US" dirty="0" err="1"/>
              <a:t>neuromor-phic</a:t>
            </a:r>
            <a:r>
              <a:rPr lang="en-US" dirty="0"/>
              <a:t> approach for real-time burst detection is proposed and tested on acquisitions from in vitro </a:t>
            </a:r>
            <a:r>
              <a:rPr lang="en-US" dirty="0" err="1"/>
              <a:t>cultures.The</a:t>
            </a:r>
            <a:r>
              <a:rPr lang="en-US" dirty="0"/>
              <a:t> system consists of a Neuromorphic Auditory Sensor, which converts the input signal obtained from electrophysiological recordings into spikes and decomposes them into different frequency bands.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DE2A2-C7A4-4244-9F03-579BAC5C4EEC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28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8458200" y="63547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FE0D507F-8133-4D17-B845-0F10CE80D18D}" type="slidenum">
              <a:rPr lang="es-ES" sz="1800"/>
              <a:pPr algn="r">
                <a:defRPr/>
              </a:pPr>
              <a:t>‹#›</a:t>
            </a:fld>
            <a:endParaRPr lang="es-ES" sz="1800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>
            <a:off x="152400" y="6019800"/>
            <a:ext cx="8839200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4977606" y="6245225"/>
            <a:ext cx="211628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 dirty="0"/>
              <a:t>dgutierrez@atc.us.es</a:t>
            </a:r>
          </a:p>
        </p:txBody>
      </p:sp>
      <p:pic>
        <p:nvPicPr>
          <p:cNvPr id="7175" name="Picture 24" descr="logo_u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60388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7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71600" y="6062663"/>
            <a:ext cx="27352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RTC-research-group/OpenNA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293096"/>
            <a:ext cx="9144000" cy="1368152"/>
          </a:xfrm>
        </p:spPr>
        <p:txBody>
          <a:bodyPr/>
          <a:lstStyle/>
          <a:p>
            <a:r>
              <a:rPr lang="en-US" sz="2400" dirty="0"/>
              <a:t>May 2021</a:t>
            </a:r>
            <a:br>
              <a:rPr lang="en-US" sz="2400" dirty="0"/>
            </a:br>
            <a:r>
              <a:rPr lang="en-US" sz="2400" dirty="0"/>
              <a:t>Daniel Gutierrez-Galan</a:t>
            </a:r>
            <a:br>
              <a:rPr lang="en-US" sz="2400" dirty="0"/>
            </a:br>
            <a:r>
              <a:rPr lang="en-US" sz="2400" dirty="0"/>
              <a:t>PhD. student, University of Seville (SPAIN)</a:t>
            </a:r>
            <a:endParaRPr lang="en-US" sz="2000" dirty="0"/>
          </a:p>
        </p:txBody>
      </p:sp>
      <p:pic>
        <p:nvPicPr>
          <p:cNvPr id="3" name="4 Imagen" descr="logoU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012324" cy="88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047939"/>
            <a:ext cx="2686188" cy="5715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6D2592-BB37-4F9E-99D5-60F5CF08C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6097532"/>
            <a:ext cx="2822525" cy="571529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1529E30C-2BC3-478D-9452-382CB564F16F}"/>
              </a:ext>
            </a:extLst>
          </p:cNvPr>
          <p:cNvSpPr txBox="1">
            <a:spLocks/>
          </p:cNvSpPr>
          <p:nvPr/>
        </p:nvSpPr>
        <p:spPr>
          <a:xfrm>
            <a:off x="0" y="2339799"/>
            <a:ext cx="9144000" cy="18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/>
              <a:t>Real-time </a:t>
            </a:r>
            <a:r>
              <a:rPr lang="en-US" sz="3600" kern="0" dirty="0" err="1"/>
              <a:t>Loihi</a:t>
            </a:r>
            <a:r>
              <a:rPr lang="en-US" sz="3600" kern="0" dirty="0"/>
              <a:t> interface for Neuromorphic Auditory Sensor and ED-</a:t>
            </a:r>
            <a:r>
              <a:rPr lang="en-US" sz="3600" kern="0" dirty="0" err="1"/>
              <a:t>Scorbot</a:t>
            </a:r>
            <a:r>
              <a:rPr lang="en-US" sz="3600" kern="0" dirty="0"/>
              <a:t> (RELIAR)</a:t>
            </a:r>
            <a:endParaRPr lang="en-US" sz="2400" kern="0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AF35569-39A9-40C9-8159-C2BB8C7BD225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9144000" cy="18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s-ES" sz="4800" b="1" kern="0" dirty="0"/>
              <a:t>INRC </a:t>
            </a:r>
            <a:r>
              <a:rPr lang="es-ES" sz="4800" b="1" kern="0" dirty="0" err="1"/>
              <a:t>Workgroup</a:t>
            </a:r>
            <a:r>
              <a:rPr lang="es-ES" sz="4800" b="1" kern="0" dirty="0"/>
              <a:t> “</a:t>
            </a:r>
            <a:r>
              <a:rPr lang="es-ES" sz="4800" b="1" kern="0" dirty="0" err="1"/>
              <a:t>Spike</a:t>
            </a:r>
            <a:r>
              <a:rPr lang="es-ES" sz="4800" b="1" kern="0" dirty="0"/>
              <a:t> </a:t>
            </a:r>
            <a:r>
              <a:rPr lang="es-ES" sz="4800" b="1" kern="0" dirty="0" err="1"/>
              <a:t>coding</a:t>
            </a:r>
            <a:r>
              <a:rPr lang="es-ES" sz="4800" b="1" kern="0" dirty="0"/>
              <a:t> </a:t>
            </a:r>
            <a:r>
              <a:rPr lang="es-ES" sz="4800" b="1" kern="0" dirty="0" err="1"/>
              <a:t>for</a:t>
            </a:r>
            <a:r>
              <a:rPr lang="es-ES" sz="4800" b="1" kern="0" dirty="0"/>
              <a:t> temporal </a:t>
            </a:r>
            <a:r>
              <a:rPr lang="es-ES" sz="4800" b="1" kern="0" dirty="0" err="1"/>
              <a:t>signals</a:t>
            </a:r>
            <a:r>
              <a:rPr lang="es-ES" sz="4800" b="1" kern="0" dirty="0"/>
              <a:t>”</a:t>
            </a:r>
            <a:endParaRPr lang="en-US" b="1" kern="0" dirty="0"/>
          </a:p>
        </p:txBody>
      </p:sp>
      <p:pic>
        <p:nvPicPr>
          <p:cNvPr id="12" name="Picture 7" descr="Intel AI (@IntelAI) | Twitter">
            <a:extLst>
              <a:ext uri="{FF2B5EF4-FFF2-40B4-BE49-F238E27FC236}">
                <a16:creationId xmlns:a16="http://schemas.microsoft.com/office/drawing/2014/main" id="{7919C7B6-E212-4094-8049-71E68C7AA3E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156" y="5949279"/>
            <a:ext cx="796300" cy="719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FFD4E-57D6-49E8-B302-EDCE8C16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Synthetic</a:t>
            </a:r>
            <a:r>
              <a:rPr lang="es-ES" dirty="0"/>
              <a:t> </a:t>
            </a:r>
            <a:r>
              <a:rPr lang="es-ES" dirty="0" err="1"/>
              <a:t>Spike</a:t>
            </a:r>
            <a:r>
              <a:rPr lang="es-ES" dirty="0"/>
              <a:t> </a:t>
            </a:r>
            <a:r>
              <a:rPr lang="es-ES" dirty="0" err="1"/>
              <a:t>Generator</a:t>
            </a:r>
            <a:endParaRPr lang="es-ES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4807157-956E-4397-A144-8CFA525D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268760"/>
            <a:ext cx="8229600" cy="2980927"/>
          </a:xfrm>
        </p:spPr>
        <p:txBody>
          <a:bodyPr>
            <a:normAutofit/>
          </a:bodyPr>
          <a:lstStyle/>
          <a:p>
            <a:r>
              <a:rPr lang="en-US" dirty="0"/>
              <a:t>Basic behaviors: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F38168F-67AA-4A1A-B221-15620C82C0FF}"/>
              </a:ext>
            </a:extLst>
          </p:cNvPr>
          <p:cNvSpPr txBox="1"/>
          <p:nvPr/>
        </p:nvSpPr>
        <p:spPr>
          <a:xfrm>
            <a:off x="107504" y="5589240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Jiménez-Fernández, </a:t>
            </a:r>
            <a:r>
              <a:rPr lang="es-ES" sz="1100" dirty="0" err="1"/>
              <a:t>Angel</a:t>
            </a:r>
            <a:r>
              <a:rPr lang="es-ES" sz="1100" dirty="0"/>
              <a:t>, et al. "</a:t>
            </a:r>
            <a:r>
              <a:rPr lang="es-ES" sz="1100" dirty="0" err="1"/>
              <a:t>Building</a:t>
            </a:r>
            <a:r>
              <a:rPr lang="es-ES" sz="1100" dirty="0"/>
              <a:t> blocks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spikes</a:t>
            </a:r>
            <a:r>
              <a:rPr lang="es-ES" sz="1100" dirty="0"/>
              <a:t> </a:t>
            </a:r>
            <a:r>
              <a:rPr lang="es-ES" sz="1100" dirty="0" err="1"/>
              <a:t>signals</a:t>
            </a:r>
            <a:r>
              <a:rPr lang="es-ES" sz="1100" dirty="0"/>
              <a:t> </a:t>
            </a:r>
            <a:r>
              <a:rPr lang="es-ES" sz="1100" dirty="0" err="1"/>
              <a:t>processing</a:t>
            </a:r>
            <a:r>
              <a:rPr lang="es-ES" sz="1100" dirty="0"/>
              <a:t>." </a:t>
            </a:r>
            <a:r>
              <a:rPr lang="es-ES" sz="1100" dirty="0" err="1"/>
              <a:t>The</a:t>
            </a:r>
            <a:r>
              <a:rPr lang="es-ES" sz="1100" dirty="0"/>
              <a:t> 2010 International </a:t>
            </a:r>
            <a:r>
              <a:rPr lang="es-ES" sz="1100" dirty="0" err="1"/>
              <a:t>Joint</a:t>
            </a:r>
            <a:r>
              <a:rPr lang="es-ES" sz="1100" dirty="0"/>
              <a:t> </a:t>
            </a:r>
            <a:r>
              <a:rPr lang="es-ES" sz="1100" dirty="0" err="1"/>
              <a:t>Conference</a:t>
            </a:r>
            <a:r>
              <a:rPr lang="es-ES" sz="1100" dirty="0"/>
              <a:t> </a:t>
            </a:r>
            <a:r>
              <a:rPr lang="es-ES" sz="1100" dirty="0" err="1"/>
              <a:t>on</a:t>
            </a:r>
            <a:r>
              <a:rPr lang="es-ES" sz="1100" dirty="0"/>
              <a:t> Neural Networks (IJCNN). IEEE, 1-8.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B173E7-9A1B-4786-BBE6-809B8E7F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49" y="1789159"/>
            <a:ext cx="6221702" cy="38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2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s-ES" dirty="0"/>
              <a:t>Project RELIAR</a:t>
            </a:r>
          </a:p>
          <a:p>
            <a:r>
              <a:rPr lang="en-US" dirty="0"/>
              <a:t>Neuromorphic Auditory Sensor (NAS)</a:t>
            </a:r>
          </a:p>
          <a:p>
            <a:r>
              <a:rPr lang="en-US" dirty="0"/>
              <a:t>Synthetic Spike Generator</a:t>
            </a:r>
          </a:p>
          <a:p>
            <a:r>
              <a:rPr lang="en-US" b="1" dirty="0"/>
              <a:t>NAS-</a:t>
            </a:r>
            <a:r>
              <a:rPr lang="en-US" b="1" dirty="0" err="1"/>
              <a:t>Kapoho</a:t>
            </a:r>
            <a:r>
              <a:rPr lang="en-US" b="1" dirty="0"/>
              <a:t> Bay interface</a:t>
            </a:r>
          </a:p>
          <a:p>
            <a:r>
              <a:rPr lang="en-US" dirty="0"/>
              <a:t>Real neuromorphic application</a:t>
            </a:r>
          </a:p>
          <a:p>
            <a:r>
              <a:rPr lang="en-US" dirty="0"/>
              <a:t>Questions &amp; </a:t>
            </a:r>
            <a:r>
              <a:rPr lang="es-ES" dirty="0" err="1"/>
              <a:t>Acknowledgment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2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Hardware </a:t>
            </a:r>
            <a:r>
              <a:rPr lang="es-ES" dirty="0" err="1"/>
              <a:t>setup</a:t>
            </a:r>
            <a:endParaRPr lang="en-US" dirty="0"/>
          </a:p>
        </p:txBody>
      </p:sp>
      <p:pic>
        <p:nvPicPr>
          <p:cNvPr id="5" name="Marcador de contenido 4" descr="Imagen que contiene electrónica, circuito&#10;&#10;Descripción generada automáticamente">
            <a:extLst>
              <a:ext uri="{FF2B5EF4-FFF2-40B4-BE49-F238E27FC236}">
                <a16:creationId xmlns:a16="http://schemas.microsoft.com/office/drawing/2014/main" id="{EB834B52-F5EF-4858-A17F-F16F02D84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125538"/>
            <a:ext cx="8046154" cy="4525962"/>
          </a:xfrm>
        </p:spPr>
      </p:pic>
    </p:spTree>
    <p:extLst>
      <p:ext uri="{BB962C8B-B14F-4D97-AF65-F5344CB8AC3E}">
        <p14:creationId xmlns:p14="http://schemas.microsoft.com/office/powerpoint/2010/main" val="53623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Hardware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dirty="0"/>
              <a:t>36 pins connector (top) for CAVIAR-based connectors. </a:t>
            </a:r>
          </a:p>
          <a:p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CB59D22-FD7D-4664-B740-52D87B186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b="32150"/>
          <a:stretch/>
        </p:blipFill>
        <p:spPr>
          <a:xfrm>
            <a:off x="473895" y="2780928"/>
            <a:ext cx="3976000" cy="192965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FE5702-B45E-42FD-9D18-FC4F85E29CAF}"/>
              </a:ext>
            </a:extLst>
          </p:cNvPr>
          <p:cNvSpPr/>
          <p:nvPr/>
        </p:nvSpPr>
        <p:spPr bwMode="auto">
          <a:xfrm>
            <a:off x="1907704" y="2924944"/>
            <a:ext cx="1981874" cy="55446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9ABFA-0F6B-46DE-81BC-5401494E5A0D}"/>
              </a:ext>
            </a:extLst>
          </p:cNvPr>
          <p:cNvSpPr txBox="1"/>
          <p:nvPr/>
        </p:nvSpPr>
        <p:spPr>
          <a:xfrm>
            <a:off x="3779912" y="2924944"/>
            <a:ext cx="216024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553ED-D85B-4B85-870C-2A8C906865A4}"/>
              </a:ext>
            </a:extLst>
          </p:cNvPr>
          <p:cNvSpPr txBox="1"/>
          <p:nvPr/>
        </p:nvSpPr>
        <p:spPr>
          <a:xfrm>
            <a:off x="3779912" y="3119770"/>
            <a:ext cx="216024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AFEFA7-CAA6-44C6-8B4D-DF7A01172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47" y="1848082"/>
            <a:ext cx="4428106" cy="369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/>
              <a:t>Hardware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038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Input AER format:</a:t>
            </a:r>
          </a:p>
          <a:p>
            <a:pPr lvl="1"/>
            <a:r>
              <a:rPr lang="en-US" sz="3200" dirty="0"/>
              <a:t>10 bits for AER data.</a:t>
            </a:r>
          </a:p>
          <a:p>
            <a:pPr lvl="1"/>
            <a:r>
              <a:rPr lang="en-US" sz="3200" dirty="0"/>
              <a:t>1 bit for AER req.</a:t>
            </a:r>
          </a:p>
          <a:p>
            <a:pPr lvl="1"/>
            <a:r>
              <a:rPr lang="en-US" sz="3200" dirty="0"/>
              <a:t>1 bit for AER ack.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Both req and ack are low active.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ACF7C-457E-4287-A776-753348DC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86317"/>
            <a:ext cx="4038600" cy="2590955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81C263-5560-4C70-B1AB-0291F7632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28" y="1556792"/>
            <a:ext cx="4516760" cy="11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AC02364B-D16D-4E67-BEB5-66CCD48838F2}"/>
              </a:ext>
            </a:extLst>
          </p:cNvPr>
          <p:cNvSpPr/>
          <p:nvPr/>
        </p:nvSpPr>
        <p:spPr bwMode="auto">
          <a:xfrm>
            <a:off x="6372200" y="2730091"/>
            <a:ext cx="288032" cy="556226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4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Software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dirty="0"/>
              <a:t>In ..\nxsdk-apps-0.9.8\nxsdk-apps-0.9.8\</a:t>
            </a:r>
            <a:r>
              <a:rPr lang="en-US" dirty="0" err="1"/>
              <a:t>nxsdk_modules</a:t>
            </a:r>
            <a:r>
              <a:rPr lang="en-US" dirty="0"/>
              <a:t>\</a:t>
            </a:r>
            <a:r>
              <a:rPr lang="en-US" dirty="0" err="1"/>
              <a:t>dvs</a:t>
            </a:r>
            <a:r>
              <a:rPr lang="en-US" dirty="0"/>
              <a:t>\</a:t>
            </a:r>
            <a:r>
              <a:rPr lang="en-US" dirty="0" err="1"/>
              <a:t>src</a:t>
            </a:r>
            <a:r>
              <a:rPr lang="en-US" dirty="0"/>
              <a:t>\</a:t>
            </a:r>
          </a:p>
          <a:p>
            <a:pPr lvl="1"/>
            <a:r>
              <a:rPr lang="en-US" dirty="0"/>
              <a:t>DVS sensor python class: </a:t>
            </a:r>
            <a:r>
              <a:rPr lang="en-US" b="1" dirty="0"/>
              <a:t>dvs.py</a:t>
            </a:r>
          </a:p>
          <a:p>
            <a:pPr lvl="1"/>
            <a:r>
              <a:rPr lang="en-US" dirty="0"/>
              <a:t>DVS sensor C code snip: snips\</a:t>
            </a:r>
            <a:r>
              <a:rPr lang="en-US" b="1" dirty="0" err="1"/>
              <a:t>dvs_default.c</a:t>
            </a:r>
            <a:endParaRPr lang="en-US" b="1" dirty="0"/>
          </a:p>
          <a:p>
            <a:r>
              <a:rPr lang="en-US" dirty="0"/>
              <a:t>In ..\nxsdk-apps-0.9.8\nxsdk-apps-0.9.8\</a:t>
            </a:r>
            <a:r>
              <a:rPr lang="en-US" dirty="0" err="1"/>
              <a:t>nxsdk_modules</a:t>
            </a:r>
            <a:r>
              <a:rPr lang="en-US" dirty="0"/>
              <a:t>\</a:t>
            </a:r>
            <a:r>
              <a:rPr lang="en-US" dirty="0" err="1"/>
              <a:t>dvs</a:t>
            </a:r>
            <a:r>
              <a:rPr lang="en-US" dirty="0"/>
              <a:t>\tutorials\</a:t>
            </a:r>
          </a:p>
          <a:p>
            <a:pPr lvl="1"/>
            <a:r>
              <a:rPr lang="en-US" dirty="0"/>
              <a:t>DVS sensor live connection: </a:t>
            </a:r>
            <a:r>
              <a:rPr lang="en-US" b="1" dirty="0"/>
              <a:t>dvs_live.py</a:t>
            </a:r>
          </a:p>
          <a:p>
            <a:pPr lvl="1"/>
            <a:r>
              <a:rPr lang="en-US" dirty="0"/>
              <a:t>DVS sensor visualizer: snips\</a:t>
            </a:r>
            <a:r>
              <a:rPr lang="en-US" b="1" dirty="0" err="1"/>
              <a:t>default_visualizer.c</a:t>
            </a:r>
            <a:endParaRPr lang="en-US" b="1" dirty="0"/>
          </a:p>
          <a:p>
            <a:r>
              <a:rPr lang="en-US" dirty="0"/>
              <a:t>Custom main script (application specific)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89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Hardware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dirty="0"/>
              <a:t>Done:</a:t>
            </a:r>
          </a:p>
          <a:p>
            <a:pPr lvl="1"/>
            <a:r>
              <a:rPr lang="en-US" dirty="0"/>
              <a:t>VHDL code for sending events from NAS to </a:t>
            </a:r>
            <a:r>
              <a:rPr lang="en-US" dirty="0" err="1"/>
              <a:t>Kapoho</a:t>
            </a:r>
            <a:r>
              <a:rPr lang="en-US" dirty="0"/>
              <a:t> Bay &amp; custom PCB.</a:t>
            </a:r>
          </a:p>
          <a:p>
            <a:endParaRPr lang="en-US" b="1" dirty="0"/>
          </a:p>
          <a:p>
            <a:r>
              <a:rPr lang="en-US" b="1" dirty="0"/>
              <a:t>To do:</a:t>
            </a:r>
          </a:p>
          <a:p>
            <a:pPr lvl="1"/>
            <a:r>
              <a:rPr lang="en-US" dirty="0"/>
              <a:t>How could we close the loop between NAS and </a:t>
            </a:r>
            <a:r>
              <a:rPr lang="en-US" dirty="0" err="1"/>
              <a:t>Kapoho</a:t>
            </a:r>
            <a:r>
              <a:rPr lang="en-US" dirty="0"/>
              <a:t> Bay for real-time robotic applications?</a:t>
            </a:r>
          </a:p>
          <a:p>
            <a:pPr lvl="1"/>
            <a:r>
              <a:rPr lang="en-US" dirty="0"/>
              <a:t>Look for the best spike generator parameters according to </a:t>
            </a:r>
            <a:r>
              <a:rPr lang="en-US" dirty="0" err="1"/>
              <a:t>Loihi</a:t>
            </a:r>
            <a:r>
              <a:rPr lang="en-US" dirty="0"/>
              <a:t> features.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75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Software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dirty="0"/>
              <a:t>Done:</a:t>
            </a:r>
          </a:p>
          <a:p>
            <a:pPr lvl="1"/>
            <a:r>
              <a:rPr lang="en-US" dirty="0"/>
              <a:t>Execution of DVS live examples.</a:t>
            </a:r>
          </a:p>
          <a:p>
            <a:pPr lvl="1"/>
            <a:r>
              <a:rPr lang="en-US" dirty="0"/>
              <a:t>Using NAS’ output events as input of a SNN &amp; real-time visualization (custom visualizer).</a:t>
            </a:r>
          </a:p>
          <a:p>
            <a:r>
              <a:rPr lang="en-US" dirty="0"/>
              <a:t>To do:</a:t>
            </a:r>
          </a:p>
          <a:p>
            <a:pPr lvl="1"/>
            <a:r>
              <a:rPr lang="en-US" dirty="0"/>
              <a:t>To adjust NAS’ output firing rate (too high ~30 </a:t>
            </a:r>
            <a:r>
              <a:rPr lang="en-US" dirty="0" err="1"/>
              <a:t>Mevents</a:t>
            </a:r>
            <a:r>
              <a:rPr lang="en-US" dirty="0"/>
              <a:t>/sec).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Training methods &amp; weights translation from </a:t>
            </a:r>
            <a:r>
              <a:rPr lang="en-US" b="1" dirty="0" err="1">
                <a:solidFill>
                  <a:srgbClr val="FF0000"/>
                </a:solidFill>
              </a:rPr>
              <a:t>SpiNNaker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665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s-ES" dirty="0"/>
              <a:t>Project RELIAR</a:t>
            </a:r>
          </a:p>
          <a:p>
            <a:r>
              <a:rPr lang="en-US" dirty="0"/>
              <a:t>Neuromorphic Auditory Sensor (NAS)</a:t>
            </a:r>
          </a:p>
          <a:p>
            <a:r>
              <a:rPr lang="en-US" dirty="0"/>
              <a:t>Synthetic Spike Generator</a:t>
            </a:r>
          </a:p>
          <a:p>
            <a:r>
              <a:rPr lang="en-US" dirty="0"/>
              <a:t>NAS-</a:t>
            </a:r>
            <a:r>
              <a:rPr lang="en-US" dirty="0" err="1"/>
              <a:t>Kapoho</a:t>
            </a:r>
            <a:r>
              <a:rPr lang="en-US" dirty="0"/>
              <a:t> Bay interface</a:t>
            </a:r>
          </a:p>
          <a:p>
            <a:r>
              <a:rPr lang="en-US" b="1" dirty="0"/>
              <a:t>Real neuromorphic application</a:t>
            </a:r>
          </a:p>
          <a:p>
            <a:r>
              <a:rPr lang="en-US" dirty="0"/>
              <a:t>Questions &amp; </a:t>
            </a:r>
            <a:r>
              <a:rPr lang="es-ES" dirty="0" err="1"/>
              <a:t>Acknowledgment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2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neuromorphic application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3" y="936293"/>
            <a:ext cx="9048954" cy="980539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+mn-lt"/>
                <a:cs typeface="+mn-lt"/>
              </a:rPr>
              <a:t>Real-time detection of bursts in neuronal cultures using a Neuromorphic Auditory Sensor and SNNs:</a:t>
            </a:r>
          </a:p>
          <a:p>
            <a:pPr lvl="1"/>
            <a:r>
              <a:rPr lang="en-US" dirty="0">
                <a:ea typeface="+mn-lt"/>
                <a:cs typeface="+mn-lt"/>
              </a:rPr>
              <a:t>Rate coding &amp; STDP.</a:t>
            </a:r>
            <a:endParaRPr lang="es-ES" dirty="0"/>
          </a:p>
        </p:txBody>
      </p:sp>
      <p:pic>
        <p:nvPicPr>
          <p:cNvPr id="6" name="Imagen 6" descr="Gráfico&#10;&#10;Descripción generada automáticamente">
            <a:extLst>
              <a:ext uri="{FF2B5EF4-FFF2-40B4-BE49-F238E27FC236}">
                <a16:creationId xmlns:a16="http://schemas.microsoft.com/office/drawing/2014/main" id="{BF7FB686-C364-4DCA-9214-902619679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1" y="2852936"/>
            <a:ext cx="3195928" cy="2321252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F2B18164-E853-4C77-8F5C-9BF3EB824AFE}"/>
              </a:ext>
            </a:extLst>
          </p:cNvPr>
          <p:cNvSpPr txBox="1"/>
          <p:nvPr/>
        </p:nvSpPr>
        <p:spPr>
          <a:xfrm>
            <a:off x="323528" y="5445224"/>
            <a:ext cx="8496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“Real-time detection of bursts in neuronal cultures using a Neuromorphic Auditory Sensor and Spiking Neural Networks”, Dominguez-Morales et al., 2021, Neurocomputing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F27F640-09F5-48B4-B4E2-A391FE004863}"/>
              </a:ext>
            </a:extLst>
          </p:cNvPr>
          <p:cNvSpPr txBox="1">
            <a:spLocks/>
          </p:cNvSpPr>
          <p:nvPr/>
        </p:nvSpPr>
        <p:spPr>
          <a:xfrm>
            <a:off x="323528" y="2132855"/>
            <a:ext cx="3403930" cy="33123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3200" kern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56573F0-5A41-4C9E-9A53-84E620319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858957"/>
            <a:ext cx="5219683" cy="23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0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s-ES" b="1" dirty="0"/>
              <a:t>Project RELIAR</a:t>
            </a:r>
          </a:p>
          <a:p>
            <a:r>
              <a:rPr lang="en-US" dirty="0"/>
              <a:t>Neuromorphic Auditory Sensor (NAS)</a:t>
            </a:r>
          </a:p>
          <a:p>
            <a:r>
              <a:rPr lang="en-US" dirty="0"/>
              <a:t>Synthetic Spike Generator</a:t>
            </a:r>
          </a:p>
          <a:p>
            <a:r>
              <a:rPr lang="en-US" dirty="0"/>
              <a:t>NAS-</a:t>
            </a:r>
            <a:r>
              <a:rPr lang="en-US" dirty="0" err="1"/>
              <a:t>Kapoho</a:t>
            </a:r>
            <a:r>
              <a:rPr lang="en-US" dirty="0"/>
              <a:t> Bay interface</a:t>
            </a:r>
          </a:p>
          <a:p>
            <a:r>
              <a:rPr lang="en-US" dirty="0"/>
              <a:t>Real neuromorphic application</a:t>
            </a:r>
          </a:p>
          <a:p>
            <a:r>
              <a:rPr lang="en-US" dirty="0"/>
              <a:t>Questions &amp; </a:t>
            </a:r>
            <a:r>
              <a:rPr lang="es-ES" dirty="0" err="1"/>
              <a:t>Acknowledgment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80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s-ES" dirty="0"/>
              <a:t>Project RELIAR</a:t>
            </a:r>
          </a:p>
          <a:p>
            <a:r>
              <a:rPr lang="en-US" dirty="0"/>
              <a:t>Neuromorphic Auditory Sensor (NAS)</a:t>
            </a:r>
          </a:p>
          <a:p>
            <a:r>
              <a:rPr lang="en-US" dirty="0"/>
              <a:t>Synthetic Spike Generator</a:t>
            </a:r>
          </a:p>
          <a:p>
            <a:r>
              <a:rPr lang="en-US" dirty="0"/>
              <a:t>NAS-</a:t>
            </a:r>
            <a:r>
              <a:rPr lang="en-US" dirty="0" err="1"/>
              <a:t>Kapoho</a:t>
            </a:r>
            <a:r>
              <a:rPr lang="en-US" dirty="0"/>
              <a:t> Bay interface</a:t>
            </a:r>
          </a:p>
          <a:p>
            <a:r>
              <a:rPr lang="en-US" dirty="0"/>
              <a:t>Real neuromorphic application</a:t>
            </a:r>
          </a:p>
          <a:p>
            <a:r>
              <a:rPr lang="en-US" b="1" dirty="0"/>
              <a:t>Questions &amp; </a:t>
            </a:r>
            <a:r>
              <a:rPr lang="es-ES" b="1" dirty="0" err="1"/>
              <a:t>Acknowledgment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0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31642"/>
          </a:xfrm>
        </p:spPr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!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Acknowledgment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Yulia </a:t>
            </a:r>
            <a:r>
              <a:rPr lang="es-ES" dirty="0" err="1"/>
              <a:t>Sandamirskaya</a:t>
            </a:r>
            <a:r>
              <a:rPr lang="es-ES" dirty="0"/>
              <a:t>, </a:t>
            </a:r>
            <a:r>
              <a:rPr lang="es-ES" dirty="0" err="1"/>
              <a:t>Garrick</a:t>
            </a:r>
            <a:r>
              <a:rPr lang="es-ES" dirty="0"/>
              <a:t> Orchard, and </a:t>
            </a:r>
            <a:r>
              <a:rPr lang="es-ES" dirty="0" err="1"/>
              <a:t>Lyes</a:t>
            </a:r>
            <a:r>
              <a:rPr lang="es-ES" dirty="0"/>
              <a:t> </a:t>
            </a:r>
            <a:r>
              <a:rPr lang="es-ES" dirty="0" err="1"/>
              <a:t>Khacef</a:t>
            </a:r>
            <a:r>
              <a:rPr lang="es-ES" dirty="0"/>
              <a:t>, </a:t>
            </a:r>
            <a:r>
              <a:rPr lang="es-ES" dirty="0" err="1"/>
              <a:t>among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.</a:t>
            </a:r>
          </a:p>
        </p:txBody>
      </p:sp>
      <p:pic>
        <p:nvPicPr>
          <p:cNvPr id="1030" name="Picture 6" descr="Mr. Chupo | Simpson Wiki en Español | Fandom">
            <a:extLst>
              <a:ext uri="{FF2B5EF4-FFF2-40B4-BE49-F238E27FC236}">
                <a16:creationId xmlns:a16="http://schemas.microsoft.com/office/drawing/2014/main" id="{4CA019F3-A7AE-49DB-BC65-B44E81A8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52" y="1700808"/>
            <a:ext cx="249289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0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Project RELIAR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sz="3200" kern="0" dirty="0"/>
              <a:t>Real-time </a:t>
            </a:r>
            <a:r>
              <a:rPr lang="en-US" sz="3200" kern="0" dirty="0" err="1"/>
              <a:t>Loihi</a:t>
            </a:r>
            <a:r>
              <a:rPr lang="en-US" sz="3200" kern="0" dirty="0"/>
              <a:t> interface for Neuromorphic Auditory Sensor and ED-</a:t>
            </a:r>
            <a:r>
              <a:rPr lang="en-US" sz="3200" kern="0" dirty="0" err="1"/>
              <a:t>Scorbot</a:t>
            </a:r>
            <a:r>
              <a:rPr lang="en-US" sz="3200" kern="0" dirty="0"/>
              <a:t> (RELIAR)</a:t>
            </a:r>
            <a:endParaRPr lang="en-US" dirty="0"/>
          </a:p>
          <a:p>
            <a:r>
              <a:rPr lang="en-US" dirty="0"/>
              <a:t>Main goals:</a:t>
            </a:r>
          </a:p>
          <a:p>
            <a:pPr lvl="1"/>
            <a:r>
              <a:rPr lang="en-US" dirty="0"/>
              <a:t>To use the Neuromorphic Auditory Sensor (NAS) as input to </a:t>
            </a:r>
            <a:r>
              <a:rPr lang="en-US" dirty="0" err="1"/>
              <a:t>Kapoho</a:t>
            </a:r>
            <a:r>
              <a:rPr lang="en-US"/>
              <a:t> Bay for </a:t>
            </a:r>
            <a:r>
              <a:rPr lang="en-US" dirty="0"/>
              <a:t>neuromorphic audio applications in real-time.</a:t>
            </a:r>
          </a:p>
          <a:p>
            <a:pPr lvl="1"/>
            <a:r>
              <a:rPr lang="en-US" dirty="0"/>
              <a:t>To control a robot using spiking PID controllers by using auditory information.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s-ES" dirty="0"/>
              <a:t>Project RELIAR</a:t>
            </a:r>
          </a:p>
          <a:p>
            <a:r>
              <a:rPr lang="en-US" b="1" dirty="0"/>
              <a:t>Neuromorphic Auditory Sensor (NAS)</a:t>
            </a:r>
          </a:p>
          <a:p>
            <a:r>
              <a:rPr lang="en-US" dirty="0"/>
              <a:t>Synthetic Spike Generator</a:t>
            </a:r>
          </a:p>
          <a:p>
            <a:r>
              <a:rPr lang="en-US" dirty="0"/>
              <a:t>NAS-</a:t>
            </a:r>
            <a:r>
              <a:rPr lang="en-US" dirty="0" err="1"/>
              <a:t>Kapoho</a:t>
            </a:r>
            <a:r>
              <a:rPr lang="en-US" dirty="0"/>
              <a:t> Bay interface</a:t>
            </a:r>
          </a:p>
          <a:p>
            <a:r>
              <a:rPr lang="en-US" dirty="0"/>
              <a:t>Real neuromorphic application</a:t>
            </a:r>
          </a:p>
          <a:p>
            <a:r>
              <a:rPr lang="en-US" dirty="0"/>
              <a:t>Questions &amp; </a:t>
            </a:r>
            <a:r>
              <a:rPr lang="es-ES" dirty="0" err="1"/>
              <a:t>Acknowledgment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Neuromorphic Auditory Sensor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s-ES" dirty="0" err="1"/>
              <a:t>Neuromorphic</a:t>
            </a:r>
            <a:r>
              <a:rPr lang="es-ES" dirty="0"/>
              <a:t> </a:t>
            </a:r>
            <a:r>
              <a:rPr lang="es-ES" dirty="0" err="1"/>
              <a:t>Auditory</a:t>
            </a:r>
            <a:r>
              <a:rPr lang="es-ES" dirty="0"/>
              <a:t> Sensor (NAS) </a:t>
            </a:r>
            <a:r>
              <a:rPr lang="es-ES" dirty="0" err="1"/>
              <a:t>architecture</a:t>
            </a:r>
            <a:r>
              <a:rPr lang="es-ES" dirty="0"/>
              <a:t>: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93F0A-58C1-429A-807F-B8C0CB2A5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66" y="2262121"/>
            <a:ext cx="5763667" cy="1670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5005A1-5741-44E3-B2A2-253D5A9CBDA7}"/>
              </a:ext>
            </a:extLst>
          </p:cNvPr>
          <p:cNvSpPr txBox="1"/>
          <p:nvPr/>
        </p:nvSpPr>
        <p:spPr>
          <a:xfrm>
            <a:off x="189856" y="5127575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“A binaural neuromorphic auditory sensor for FPGA: A spike signal processing approach”, Jimenez-Fernandez et al., 2016, IEE TNNLS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6357843-A4F5-4CCA-BF7E-F1E0404FD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80" y="4005064"/>
            <a:ext cx="3936437" cy="908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B4ACF4-5716-4169-A624-7CF835556010}"/>
              </a:ext>
            </a:extLst>
          </p:cNvPr>
          <p:cNvSpPr txBox="1"/>
          <p:nvPr/>
        </p:nvSpPr>
        <p:spPr>
          <a:xfrm>
            <a:off x="189576" y="5488425"/>
            <a:ext cx="8496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OpenNAS</a:t>
            </a:r>
            <a:r>
              <a:rPr lang="en-US" sz="1200" dirty="0"/>
              <a:t>: Open Source Neuromorphic Auditory Sensor HDL code generator for FPGA implementations, Gutierrez-Galan et al., 2021, Neurocomputing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F3496-0D37-4E7A-861D-1DD724DB5194}"/>
              </a:ext>
            </a:extLst>
          </p:cNvPr>
          <p:cNvSpPr txBox="1"/>
          <p:nvPr/>
        </p:nvSpPr>
        <p:spPr>
          <a:xfrm>
            <a:off x="1259632" y="5675882"/>
            <a:ext cx="33843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https://github.com/RTC-research-group/OpenNAS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6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C883-BEDE-47A2-A40C-1C707CBB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10C1D-DE69-4DD1-B9AD-998797A5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s-ES" dirty="0"/>
              <a:t>Project RELIAR</a:t>
            </a:r>
          </a:p>
          <a:p>
            <a:r>
              <a:rPr lang="en-US" dirty="0"/>
              <a:t>Neuromorphic Auditory Sensor (NAS)</a:t>
            </a:r>
          </a:p>
          <a:p>
            <a:r>
              <a:rPr lang="en-US" b="1" dirty="0"/>
              <a:t>Synthetic Spike Generator</a:t>
            </a:r>
          </a:p>
          <a:p>
            <a:r>
              <a:rPr lang="en-US" dirty="0"/>
              <a:t>NAS-</a:t>
            </a:r>
            <a:r>
              <a:rPr lang="en-US" dirty="0" err="1"/>
              <a:t>Kapoho</a:t>
            </a:r>
            <a:r>
              <a:rPr lang="en-US" dirty="0"/>
              <a:t> Bay interface</a:t>
            </a:r>
          </a:p>
          <a:p>
            <a:r>
              <a:rPr lang="en-US" dirty="0"/>
              <a:t>Real neuromorphic application</a:t>
            </a:r>
          </a:p>
          <a:p>
            <a:r>
              <a:rPr lang="en-US" dirty="0"/>
              <a:t>Questions &amp; </a:t>
            </a:r>
            <a:r>
              <a:rPr lang="es-ES" dirty="0" err="1"/>
              <a:t>Acknowledgment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FFD4E-57D6-49E8-B302-EDCE8C16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Synthetic</a:t>
            </a:r>
            <a:r>
              <a:rPr lang="es-ES" dirty="0"/>
              <a:t> </a:t>
            </a:r>
            <a:r>
              <a:rPr lang="es-ES" dirty="0" err="1"/>
              <a:t>Spike</a:t>
            </a:r>
            <a:r>
              <a:rPr lang="es-ES" dirty="0"/>
              <a:t> </a:t>
            </a:r>
            <a:r>
              <a:rPr lang="es-ES" dirty="0" err="1"/>
              <a:t>Generator</a:t>
            </a:r>
            <a:endParaRPr lang="es-ES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4807157-956E-4397-A144-8CFA525D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124744"/>
            <a:ext cx="8229600" cy="3124943"/>
          </a:xfrm>
        </p:spPr>
        <p:txBody>
          <a:bodyPr>
            <a:normAutofit/>
          </a:bodyPr>
          <a:lstStyle/>
          <a:p>
            <a:r>
              <a:rPr lang="en-US" dirty="0"/>
              <a:t>Reverse Bitwise Synthetic Spikes Generator</a:t>
            </a:r>
          </a:p>
          <a:p>
            <a:pPr lvl="1"/>
            <a:r>
              <a:rPr lang="en-US" dirty="0"/>
              <a:t>Pulse-Frequency Modulation (PFM)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FA59A4-1D70-479B-BC9D-1CF9D118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92" y="2624307"/>
            <a:ext cx="7511752" cy="29446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F38168F-67AA-4A1A-B221-15620C82C0FF}"/>
              </a:ext>
            </a:extLst>
          </p:cNvPr>
          <p:cNvSpPr txBox="1"/>
          <p:nvPr/>
        </p:nvSpPr>
        <p:spPr>
          <a:xfrm>
            <a:off x="107504" y="5589240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Jiménez-Fernández, </a:t>
            </a:r>
            <a:r>
              <a:rPr lang="es-ES" sz="1100" dirty="0" err="1"/>
              <a:t>Angel</a:t>
            </a:r>
            <a:r>
              <a:rPr lang="es-ES" sz="1100" dirty="0"/>
              <a:t>, et al. "</a:t>
            </a:r>
            <a:r>
              <a:rPr lang="es-ES" sz="1100" dirty="0" err="1"/>
              <a:t>Building</a:t>
            </a:r>
            <a:r>
              <a:rPr lang="es-ES" sz="1100" dirty="0"/>
              <a:t> blocks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spikes</a:t>
            </a:r>
            <a:r>
              <a:rPr lang="es-ES" sz="1100" dirty="0"/>
              <a:t> </a:t>
            </a:r>
            <a:r>
              <a:rPr lang="es-ES" sz="1100" dirty="0" err="1"/>
              <a:t>signals</a:t>
            </a:r>
            <a:r>
              <a:rPr lang="es-ES" sz="1100" dirty="0"/>
              <a:t> </a:t>
            </a:r>
            <a:r>
              <a:rPr lang="es-ES" sz="1100" dirty="0" err="1"/>
              <a:t>processing</a:t>
            </a:r>
            <a:r>
              <a:rPr lang="es-ES" sz="1100" dirty="0"/>
              <a:t>." </a:t>
            </a:r>
            <a:r>
              <a:rPr lang="es-ES" sz="1100" dirty="0" err="1"/>
              <a:t>The</a:t>
            </a:r>
            <a:r>
              <a:rPr lang="es-ES" sz="1100" dirty="0"/>
              <a:t> 2010 International </a:t>
            </a:r>
            <a:r>
              <a:rPr lang="es-ES" sz="1100" dirty="0" err="1"/>
              <a:t>Joint</a:t>
            </a:r>
            <a:r>
              <a:rPr lang="es-ES" sz="1100" dirty="0"/>
              <a:t> </a:t>
            </a:r>
            <a:r>
              <a:rPr lang="es-ES" sz="1100" dirty="0" err="1"/>
              <a:t>Conference</a:t>
            </a:r>
            <a:r>
              <a:rPr lang="es-ES" sz="1100" dirty="0"/>
              <a:t> </a:t>
            </a:r>
            <a:r>
              <a:rPr lang="es-ES" sz="1100" dirty="0" err="1"/>
              <a:t>on</a:t>
            </a:r>
            <a:r>
              <a:rPr lang="es-ES" sz="1100" dirty="0"/>
              <a:t> Neural Networks (IJCNN). IEEE, 1-8.</a:t>
            </a:r>
          </a:p>
        </p:txBody>
      </p:sp>
    </p:spTree>
    <p:extLst>
      <p:ext uri="{BB962C8B-B14F-4D97-AF65-F5344CB8AC3E}">
        <p14:creationId xmlns:p14="http://schemas.microsoft.com/office/powerpoint/2010/main" val="19659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FFD4E-57D6-49E8-B302-EDCE8C16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err="1"/>
              <a:t>Synthetic</a:t>
            </a:r>
            <a:r>
              <a:rPr lang="es-ES" dirty="0"/>
              <a:t> </a:t>
            </a:r>
            <a:r>
              <a:rPr lang="es-ES" dirty="0" err="1"/>
              <a:t>Spike</a:t>
            </a:r>
            <a:r>
              <a:rPr lang="es-ES" dirty="0"/>
              <a:t> </a:t>
            </a:r>
            <a:r>
              <a:rPr lang="es-ES" dirty="0" err="1"/>
              <a:t>Generator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AA9FD-3064-453E-B84E-540702475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520" y="1195131"/>
            <a:ext cx="8352928" cy="1143000"/>
          </a:xfrm>
        </p:spPr>
        <p:txBody>
          <a:bodyPr/>
          <a:lstStyle/>
          <a:p>
            <a:r>
              <a:rPr lang="en-US" sz="3200" dirty="0"/>
              <a:t>3-bit reverse bitwise synthetic spikes generator example:</a:t>
            </a:r>
          </a:p>
          <a:p>
            <a:pPr lvl="1"/>
            <a:r>
              <a:rPr lang="en-US" sz="2800" dirty="0"/>
              <a:t>Frame time = </a:t>
            </a:r>
          </a:p>
          <a:p>
            <a:pPr marL="457200" lvl="1" indent="0">
              <a:buNone/>
            </a:pPr>
            <a:r>
              <a:rPr lang="en-US" sz="2800" dirty="0"/>
              <a:t>8 clock cycles from</a:t>
            </a:r>
          </a:p>
          <a:p>
            <a:pPr marL="457200" lvl="1" indent="0">
              <a:buNone/>
            </a:pPr>
            <a:r>
              <a:rPr lang="en-US" sz="2800" dirty="0"/>
              <a:t>the clock divider.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b="1" dirty="0"/>
              <a:t>Output: highlighted</a:t>
            </a:r>
          </a:p>
          <a:p>
            <a:pPr marL="457200" lvl="1" indent="0">
              <a:buNone/>
            </a:pPr>
            <a:r>
              <a:rPr lang="en-US" sz="2800" b="1" dirty="0"/>
              <a:t>in gray.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2CACDD8-A88C-43F2-8AB8-CBFEF947B3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8063201"/>
              </p:ext>
            </p:extLst>
          </p:nvPr>
        </p:nvGraphicFramePr>
        <p:xfrm>
          <a:off x="4211960" y="2060848"/>
          <a:ext cx="4540375" cy="3458008"/>
        </p:xfrm>
        <a:graphic>
          <a:graphicData uri="http://schemas.openxmlformats.org/drawingml/2006/table">
            <a:tbl>
              <a:tblPr firstRow="1" firstCol="1" bandRow="1"/>
              <a:tblGrid>
                <a:gridCol w="871495">
                  <a:extLst>
                    <a:ext uri="{9D8B030D-6E8A-4147-A177-3AD203B41FA5}">
                      <a16:colId xmlns:a16="http://schemas.microsoft.com/office/drawing/2014/main" val="2448853881"/>
                    </a:ext>
                  </a:extLst>
                </a:gridCol>
                <a:gridCol w="458610">
                  <a:extLst>
                    <a:ext uri="{9D8B030D-6E8A-4147-A177-3AD203B41FA5}">
                      <a16:colId xmlns:a16="http://schemas.microsoft.com/office/drawing/2014/main" val="2909082250"/>
                    </a:ext>
                  </a:extLst>
                </a:gridCol>
                <a:gridCol w="458610">
                  <a:extLst>
                    <a:ext uri="{9D8B030D-6E8A-4147-A177-3AD203B41FA5}">
                      <a16:colId xmlns:a16="http://schemas.microsoft.com/office/drawing/2014/main" val="2146334136"/>
                    </a:ext>
                  </a:extLst>
                </a:gridCol>
                <a:gridCol w="458610">
                  <a:extLst>
                    <a:ext uri="{9D8B030D-6E8A-4147-A177-3AD203B41FA5}">
                      <a16:colId xmlns:a16="http://schemas.microsoft.com/office/drawing/2014/main" val="4216835488"/>
                    </a:ext>
                  </a:extLst>
                </a:gridCol>
                <a:gridCol w="458610">
                  <a:extLst>
                    <a:ext uri="{9D8B030D-6E8A-4147-A177-3AD203B41FA5}">
                      <a16:colId xmlns:a16="http://schemas.microsoft.com/office/drawing/2014/main" val="3073814444"/>
                    </a:ext>
                  </a:extLst>
                </a:gridCol>
                <a:gridCol w="458610">
                  <a:extLst>
                    <a:ext uri="{9D8B030D-6E8A-4147-A177-3AD203B41FA5}">
                      <a16:colId xmlns:a16="http://schemas.microsoft.com/office/drawing/2014/main" val="2176316536"/>
                    </a:ext>
                  </a:extLst>
                </a:gridCol>
                <a:gridCol w="458610">
                  <a:extLst>
                    <a:ext uri="{9D8B030D-6E8A-4147-A177-3AD203B41FA5}">
                      <a16:colId xmlns:a16="http://schemas.microsoft.com/office/drawing/2014/main" val="236337956"/>
                    </a:ext>
                  </a:extLst>
                </a:gridCol>
                <a:gridCol w="458610">
                  <a:extLst>
                    <a:ext uri="{9D8B030D-6E8A-4147-A177-3AD203B41FA5}">
                      <a16:colId xmlns:a16="http://schemas.microsoft.com/office/drawing/2014/main" val="3327063076"/>
                    </a:ext>
                  </a:extLst>
                </a:gridCol>
                <a:gridCol w="458610">
                  <a:extLst>
                    <a:ext uri="{9D8B030D-6E8A-4147-A177-3AD203B41FA5}">
                      <a16:colId xmlns:a16="http://schemas.microsoft.com/office/drawing/2014/main" val="3575999218"/>
                    </a:ext>
                  </a:extLst>
                </a:gridCol>
              </a:tblGrid>
              <a:tr h="454897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Input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58" marR="118358" marT="59179" marB="591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Slices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counter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Frame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time</a:t>
                      </a:r>
                      <a:endParaRPr lang="es-E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58" marR="118358" marT="59179" marB="5917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52664"/>
                  </a:ext>
                </a:extLst>
              </a:tr>
              <a:tr h="3336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24924"/>
                  </a:ext>
                </a:extLst>
              </a:tr>
              <a:tr h="3336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431300"/>
                  </a:ext>
                </a:extLst>
              </a:tr>
              <a:tr h="3336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618776"/>
                  </a:ext>
                </a:extLst>
              </a:tr>
              <a:tr h="3336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122398"/>
                  </a:ext>
                </a:extLst>
              </a:tr>
              <a:tr h="3336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439729"/>
                  </a:ext>
                </a:extLst>
              </a:tr>
              <a:tr h="3336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479976"/>
                  </a:ext>
                </a:extLst>
              </a:tr>
              <a:tr h="3336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1583"/>
                  </a:ext>
                </a:extLst>
              </a:tr>
              <a:tr h="3336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03420"/>
                  </a:ext>
                </a:extLst>
              </a:tr>
              <a:tr h="3336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68" marR="88768" marT="12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84531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7862C4-0FA0-4B3A-B106-8D4C3A5B23F1}"/>
              </a:ext>
            </a:extLst>
          </p:cNvPr>
          <p:cNvCxnSpPr/>
          <p:nvPr/>
        </p:nvCxnSpPr>
        <p:spPr bwMode="auto">
          <a:xfrm>
            <a:off x="4139952" y="5805264"/>
            <a:ext cx="468052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8EBE16-2090-4CDC-98F7-15C9C8EEE970}"/>
              </a:ext>
            </a:extLst>
          </p:cNvPr>
          <p:cNvSpPr txBox="1"/>
          <p:nvPr/>
        </p:nvSpPr>
        <p:spPr>
          <a:xfrm>
            <a:off x="6372200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C0F67D05-72A3-4E63-9B04-757355A5DA07}"/>
              </a:ext>
            </a:extLst>
          </p:cNvPr>
          <p:cNvSpPr txBox="1"/>
          <p:nvPr/>
        </p:nvSpPr>
        <p:spPr>
          <a:xfrm>
            <a:off x="107504" y="530120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/>
              <a:t>Gomez-Rodriguez</a:t>
            </a:r>
            <a:r>
              <a:rPr lang="es-ES" sz="1100" dirty="0"/>
              <a:t>, Francisco, et al. "</a:t>
            </a:r>
            <a:r>
              <a:rPr lang="en-US" sz="1100" dirty="0"/>
              <a:t>Two Hardware Implementations of the Exhaustive Synthetic AER Generation Method </a:t>
            </a:r>
            <a:r>
              <a:rPr lang="es-ES" sz="1100" dirty="0"/>
              <a:t>." 8th </a:t>
            </a:r>
            <a:r>
              <a:rPr lang="en-US" sz="1100" dirty="0"/>
              <a:t>International Work-Conference on Artificial Neural Networks</a:t>
            </a:r>
            <a:r>
              <a:rPr lang="es-ES" sz="1100" dirty="0"/>
              <a:t> (IWANN) 2008.</a:t>
            </a:r>
          </a:p>
        </p:txBody>
      </p:sp>
    </p:spTree>
    <p:extLst>
      <p:ext uri="{BB962C8B-B14F-4D97-AF65-F5344CB8AC3E}">
        <p14:creationId xmlns:p14="http://schemas.microsoft.com/office/powerpoint/2010/main" val="129863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FFD4E-57D6-49E8-B302-EDCE8C16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Synthetic</a:t>
            </a:r>
            <a:r>
              <a:rPr lang="es-ES" dirty="0"/>
              <a:t> </a:t>
            </a:r>
            <a:r>
              <a:rPr lang="es-ES" dirty="0" err="1"/>
              <a:t>Spike</a:t>
            </a:r>
            <a:r>
              <a:rPr lang="es-ES" dirty="0"/>
              <a:t> </a:t>
            </a:r>
            <a:r>
              <a:rPr lang="es-ES" dirty="0" err="1"/>
              <a:t>Generator</a:t>
            </a:r>
            <a:endParaRPr lang="es-ES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4807157-956E-4397-A144-8CFA525D5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268760"/>
            <a:ext cx="8229600" cy="2980927"/>
          </a:xfrm>
        </p:spPr>
        <p:txBody>
          <a:bodyPr>
            <a:normAutofit/>
          </a:bodyPr>
          <a:lstStyle/>
          <a:p>
            <a:r>
              <a:rPr lang="en-US" dirty="0"/>
              <a:t>Basic behaviors: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F38168F-67AA-4A1A-B221-15620C82C0FF}"/>
              </a:ext>
            </a:extLst>
          </p:cNvPr>
          <p:cNvSpPr txBox="1"/>
          <p:nvPr/>
        </p:nvSpPr>
        <p:spPr>
          <a:xfrm>
            <a:off x="107504" y="5589240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Jiménez-Fernández, </a:t>
            </a:r>
            <a:r>
              <a:rPr lang="es-ES" sz="1100" dirty="0" err="1"/>
              <a:t>Angel</a:t>
            </a:r>
            <a:r>
              <a:rPr lang="es-ES" sz="1100" dirty="0"/>
              <a:t>, et al. "</a:t>
            </a:r>
            <a:r>
              <a:rPr lang="es-ES" sz="1100" dirty="0" err="1"/>
              <a:t>Building</a:t>
            </a:r>
            <a:r>
              <a:rPr lang="es-ES" sz="1100" dirty="0"/>
              <a:t> blocks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spikes</a:t>
            </a:r>
            <a:r>
              <a:rPr lang="es-ES" sz="1100" dirty="0"/>
              <a:t> </a:t>
            </a:r>
            <a:r>
              <a:rPr lang="es-ES" sz="1100" dirty="0" err="1"/>
              <a:t>signals</a:t>
            </a:r>
            <a:r>
              <a:rPr lang="es-ES" sz="1100" dirty="0"/>
              <a:t> </a:t>
            </a:r>
            <a:r>
              <a:rPr lang="es-ES" sz="1100" dirty="0" err="1"/>
              <a:t>processing</a:t>
            </a:r>
            <a:r>
              <a:rPr lang="es-ES" sz="1100" dirty="0"/>
              <a:t>." </a:t>
            </a:r>
            <a:r>
              <a:rPr lang="es-ES" sz="1100" dirty="0" err="1"/>
              <a:t>The</a:t>
            </a:r>
            <a:r>
              <a:rPr lang="es-ES" sz="1100" dirty="0"/>
              <a:t> 2010 International </a:t>
            </a:r>
            <a:r>
              <a:rPr lang="es-ES" sz="1100" dirty="0" err="1"/>
              <a:t>Joint</a:t>
            </a:r>
            <a:r>
              <a:rPr lang="es-ES" sz="1100" dirty="0"/>
              <a:t> </a:t>
            </a:r>
            <a:r>
              <a:rPr lang="es-ES" sz="1100" dirty="0" err="1"/>
              <a:t>Conference</a:t>
            </a:r>
            <a:r>
              <a:rPr lang="es-ES" sz="1100" dirty="0"/>
              <a:t> </a:t>
            </a:r>
            <a:r>
              <a:rPr lang="es-ES" sz="1100" dirty="0" err="1"/>
              <a:t>on</a:t>
            </a:r>
            <a:r>
              <a:rPr lang="es-ES" sz="1100" dirty="0"/>
              <a:t> Neural Networks (IJCNN). IEEE, 1-8.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20EBE7-F8E3-4F54-9B43-F1C159586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25" y="1782189"/>
            <a:ext cx="6222150" cy="38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55251"/>
      </p:ext>
    </p:extLst>
  </p:cSld>
  <p:clrMapOvr>
    <a:masterClrMapping/>
  </p:clrMapOvr>
</p:sld>
</file>

<file path=ppt/theme/theme1.xml><?xml version="1.0" encoding="utf-8"?>
<a:theme xmlns:a="http://schemas.openxmlformats.org/drawingml/2006/main" name="tesis">
  <a:themeElements>
    <a:clrScheme name="tesi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66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66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si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i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dea53461-0029-4ecb-9375-f4b29c45e532" xsi:nil="true"/>
    <Owner xmlns="dea53461-0029-4ecb-9375-f4b29c45e532">
      <UserInfo>
        <DisplayName/>
        <AccountId xsi:nil="true"/>
        <AccountType/>
      </UserInfo>
    </Owner>
    <Math_Settings xmlns="dea53461-0029-4ecb-9375-f4b29c45e532" xsi:nil="true"/>
    <AppVersion xmlns="dea53461-0029-4ecb-9375-f4b29c45e532" xsi:nil="true"/>
    <Invited_Teachers xmlns="dea53461-0029-4ecb-9375-f4b29c45e532" xsi:nil="true"/>
    <Invited_Students xmlns="dea53461-0029-4ecb-9375-f4b29c45e532" xsi:nil="true"/>
    <FolderType xmlns="dea53461-0029-4ecb-9375-f4b29c45e532" xsi:nil="true"/>
    <Student_Groups xmlns="dea53461-0029-4ecb-9375-f4b29c45e532">
      <UserInfo>
        <DisplayName/>
        <AccountId xsi:nil="true"/>
        <AccountType/>
      </UserInfo>
    </Student_Groups>
    <TeamsChannelId xmlns="dea53461-0029-4ecb-9375-f4b29c45e532" xsi:nil="true"/>
    <Students xmlns="dea53461-0029-4ecb-9375-f4b29c45e532">
      <UserInfo>
        <DisplayName/>
        <AccountId xsi:nil="true"/>
        <AccountType/>
      </UserInfo>
    </Students>
    <IsNotebookLocked xmlns="dea53461-0029-4ecb-9375-f4b29c45e532" xsi:nil="true"/>
    <CultureName xmlns="dea53461-0029-4ecb-9375-f4b29c45e532" xsi:nil="true"/>
    <Distribution_Groups xmlns="dea53461-0029-4ecb-9375-f4b29c45e532" xsi:nil="true"/>
    <Templates xmlns="dea53461-0029-4ecb-9375-f4b29c45e532" xsi:nil="true"/>
    <Self_Registration_Enabled xmlns="dea53461-0029-4ecb-9375-f4b29c45e532" xsi:nil="true"/>
    <Has_Teacher_Only_SectionGroup xmlns="dea53461-0029-4ecb-9375-f4b29c45e532" xsi:nil="true"/>
    <DefaultSectionNames xmlns="dea53461-0029-4ecb-9375-f4b29c45e532" xsi:nil="true"/>
    <LMS_Mappings xmlns="dea53461-0029-4ecb-9375-f4b29c45e532" xsi:nil="true"/>
    <NotebookType xmlns="dea53461-0029-4ecb-9375-f4b29c45e532" xsi:nil="true"/>
    <Teachers xmlns="dea53461-0029-4ecb-9375-f4b29c45e532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644B3648F3B44AA8F0398AAA3A5526" ma:contentTypeVersion="28" ma:contentTypeDescription="Crear nuevo documento." ma:contentTypeScope="" ma:versionID="28c1341188bca274bc9a44bfa505e94b">
  <xsd:schema xmlns:xsd="http://www.w3.org/2001/XMLSchema" xmlns:xs="http://www.w3.org/2001/XMLSchema" xmlns:p="http://schemas.microsoft.com/office/2006/metadata/properties" xmlns:ns3="9b5324d3-011c-46f3-ab8f-c13f537ef507" xmlns:ns4="dea53461-0029-4ecb-9375-f4b29c45e532" targetNamespace="http://schemas.microsoft.com/office/2006/metadata/properties" ma:root="true" ma:fieldsID="ae5e0e55dbf85771a8903bb41284ab68" ns3:_="" ns4:_="">
    <xsd:import namespace="9b5324d3-011c-46f3-ab8f-c13f537ef507"/>
    <xsd:import namespace="dea53461-0029-4ecb-9375-f4b29c45e53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24d3-011c-46f3-ab8f-c13f537ef5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53461-0029-4ecb-9375-f4b29c45e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2" nillable="true" ma:displayName="Math Settings" ma:internalName="Math_Settings">
      <xsd:simpleType>
        <xsd:restriction base="dms:Text"/>
      </xsd:simple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21E4B1-6FE8-475C-90D6-DEDE3F9C2D88}">
  <ds:schemaRefs>
    <ds:schemaRef ds:uri="http://purl.org/dc/terms/"/>
    <ds:schemaRef ds:uri="http://schemas.microsoft.com/office/2006/metadata/properties"/>
    <ds:schemaRef ds:uri="http://www.w3.org/XML/1998/namespace"/>
    <ds:schemaRef ds:uri="9b5324d3-011c-46f3-ab8f-c13f537ef507"/>
    <ds:schemaRef ds:uri="http://purl.org/dc/elements/1.1/"/>
    <ds:schemaRef ds:uri="http://schemas.microsoft.com/office/infopath/2007/PartnerControls"/>
    <ds:schemaRef ds:uri="dea53461-0029-4ecb-9375-f4b29c45e532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71195E3-80C8-44CF-A5BD-69294FC686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58FCCB-5ABF-423B-AF01-B4AF61BB6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24d3-011c-46f3-ab8f-c13f537ef507"/>
    <ds:schemaRef ds:uri="dea53461-0029-4ecb-9375-f4b29c45e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55778</TotalTime>
  <Words>931</Words>
  <Application>Microsoft Office PowerPoint</Application>
  <PresentationFormat>On-screen Show (4:3)</PresentationFormat>
  <Paragraphs>215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tesis</vt:lpstr>
      <vt:lpstr>May 2021 Daniel Gutierrez-Galan PhD. student, University of Seville (SPAIN)</vt:lpstr>
      <vt:lpstr>Outline</vt:lpstr>
      <vt:lpstr>Project RELIAR</vt:lpstr>
      <vt:lpstr>Outline</vt:lpstr>
      <vt:lpstr>Neuromorphic Auditory Sensor</vt:lpstr>
      <vt:lpstr>Outline</vt:lpstr>
      <vt:lpstr>Synthetic Spike Generator</vt:lpstr>
      <vt:lpstr>Synthetic Spike Generator</vt:lpstr>
      <vt:lpstr>Synthetic Spike Generator</vt:lpstr>
      <vt:lpstr>Synthetic Spike Generator</vt:lpstr>
      <vt:lpstr>Outline</vt:lpstr>
      <vt:lpstr>Hardware setup</vt:lpstr>
      <vt:lpstr>Hardware</vt:lpstr>
      <vt:lpstr>Hardware</vt:lpstr>
      <vt:lpstr>Software</vt:lpstr>
      <vt:lpstr>Hardware</vt:lpstr>
      <vt:lpstr>Software</vt:lpstr>
      <vt:lpstr>Outline</vt:lpstr>
      <vt:lpstr>Real neuromorphic application</vt:lpstr>
      <vt:lpstr>Outline</vt:lpstr>
      <vt:lpstr>Questions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alinares</dc:creator>
  <cp:lastModifiedBy>DANIEL GUTIERREZ GALAN</cp:lastModifiedBy>
  <cp:revision>934</cp:revision>
  <cp:lastPrinted>2016-05-24T15:49:42Z</cp:lastPrinted>
  <dcterms:created xsi:type="dcterms:W3CDTF">2009-04-22T10:26:24Z</dcterms:created>
  <dcterms:modified xsi:type="dcterms:W3CDTF">2021-05-26T15:56:28Z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0x010100FD644B3648F3B44AA8F0398AAA3A5526</vt:lpwstr>
  </property>
</Properties>
</file>