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134096537" r:id="rId5"/>
    <p:sldId id="2134096539" r:id="rId6"/>
    <p:sldId id="2134096576" r:id="rId7"/>
    <p:sldId id="2134096593" r:id="rId8"/>
    <p:sldId id="2134096595" r:id="rId9"/>
    <p:sldId id="2134096597" r:id="rId10"/>
    <p:sldId id="2134096594" r:id="rId11"/>
    <p:sldId id="2134096572" r:id="rId12"/>
    <p:sldId id="382" r:id="rId13"/>
    <p:sldId id="416" r:id="rId14"/>
    <p:sldId id="423" r:id="rId15"/>
    <p:sldId id="2134096585" r:id="rId16"/>
    <p:sldId id="2134096596" r:id="rId17"/>
    <p:sldId id="21340965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3" dt="2021-03-24T15:22:34.173"/>
    <p1510:client id="{4D22C09F-F045-0000-C39A-BA9C1BF6FD00}" v="1008" dt="2021-04-20T17:02:45.822"/>
    <p1510:client id="{6AAE3569-320B-2CB2-F471-943EAC2BA216}" v="74" dt="2021-03-24T12:23:50.590"/>
    <p1510:client id="{7FC5BF3D-18D4-4E0F-8BD0-922ABF7E11FE}" v="95" dt="2021-03-23T17:03:57.612"/>
    <p1510:client id="{8EC370D0-A895-1AA7-0107-3BD6460CC34E}" v="12" dt="2021-04-21T11:10:51.812"/>
    <p1510:client id="{8F271B85-0DF4-6252-103A-84442F1ED03F}" v="96" dt="2021-03-23T20:53:45.665"/>
    <p1510:client id="{8F7DE573-8E00-4C8D-96C2-D410440E2403}" vWet="4" dt="2021-04-20T15:48:45.091"/>
    <p1510:client id="{9B24B79F-D0A4-0000-9F73-958E17654D2A}" v="407" dt="2021-03-23T17:31:14.477"/>
    <p1510:client id="{D3E83E2C-AFCA-3498-79AE-102CBFB7CE34}" v="2089" dt="2021-04-20T14:56:23.017"/>
    <p1510:client id="{F021C09F-E03A-0000-C39A-B219A3863312}" v="143" dt="2021-04-20T15:45:35.290"/>
    <p1510:client id="{F55DC09F-C05D-0000-BBA8-1CD43D0869BE}" v="298" dt="2021-04-21T09:32:43.884"/>
    <p1510:client id="{FB880975-7162-4C5E-951A-F8F32D5E8154}" v="187" dt="2021-03-24T15:52:36.049"/>
    <p1510:client id="{FBB4DC8C-6139-4A80-AA81-8354AB827C98}" v="1500" dt="2021-03-24T00:40:37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dy, E Paxon" userId="2dec2d21-3ef0-4c4e-833e-9b0bd578ea33" providerId="ADAL" clId="{FB880975-7162-4C5E-951A-F8F32D5E8154}"/>
    <pc:docChg chg="custSel addSld delSld modSld sldOrd">
      <pc:chgData name="Frady, E Paxon" userId="2dec2d21-3ef0-4c4e-833e-9b0bd578ea33" providerId="ADAL" clId="{FB880975-7162-4C5E-951A-F8F32D5E8154}" dt="2021-03-24T15:52:36.051" v="247" actId="20577"/>
      <pc:docMkLst>
        <pc:docMk/>
      </pc:docMkLst>
      <pc:sldChg chg="add">
        <pc:chgData name="Frady, E Paxon" userId="2dec2d21-3ef0-4c4e-833e-9b0bd578ea33" providerId="ADAL" clId="{FB880975-7162-4C5E-951A-F8F32D5E8154}" dt="2021-03-24T15:23:44.259" v="0"/>
        <pc:sldMkLst>
          <pc:docMk/>
          <pc:sldMk cId="3997436995" sldId="382"/>
        </pc:sldMkLst>
      </pc:sldChg>
      <pc:sldChg chg="addSp delSp modSp add mod">
        <pc:chgData name="Frady, E Paxon" userId="2dec2d21-3ef0-4c4e-833e-9b0bd578ea33" providerId="ADAL" clId="{FB880975-7162-4C5E-951A-F8F32D5E8154}" dt="2021-03-24T15:51:30.739" v="163" actId="20577"/>
        <pc:sldMkLst>
          <pc:docMk/>
          <pc:sldMk cId="4028176389" sldId="416"/>
        </pc:sldMkLst>
        <pc:spChg chg="add mod">
          <ac:chgData name="Frady, E Paxon" userId="2dec2d21-3ef0-4c4e-833e-9b0bd578ea33" providerId="ADAL" clId="{FB880975-7162-4C5E-951A-F8F32D5E8154}" dt="2021-03-24T15:51:30.739" v="163" actId="20577"/>
          <ac:spMkLst>
            <pc:docMk/>
            <pc:sldMk cId="4028176389" sldId="416"/>
            <ac:spMk id="3" creationId="{619CC43E-12DE-4437-87D7-196E45E32568}"/>
          </ac:spMkLst>
        </pc:spChg>
        <pc:spChg chg="del">
          <ac:chgData name="Frady, E Paxon" userId="2dec2d21-3ef0-4c4e-833e-9b0bd578ea33" providerId="ADAL" clId="{FB880975-7162-4C5E-951A-F8F32D5E8154}" dt="2021-03-24T15:29:09.305" v="3" actId="478"/>
          <ac:spMkLst>
            <pc:docMk/>
            <pc:sldMk cId="4028176389" sldId="416"/>
            <ac:spMk id="6" creationId="{71305C20-09EE-4DF7-8330-F2246C2E8329}"/>
          </ac:spMkLst>
        </pc:spChg>
        <pc:picChg chg="mod">
          <ac:chgData name="Frady, E Paxon" userId="2dec2d21-3ef0-4c4e-833e-9b0bd578ea33" providerId="ADAL" clId="{FB880975-7162-4C5E-951A-F8F32D5E8154}" dt="2021-03-24T15:49:38.998" v="73" actId="1076"/>
          <ac:picMkLst>
            <pc:docMk/>
            <pc:sldMk cId="4028176389" sldId="416"/>
            <ac:picMk id="5" creationId="{7A5CBCC2-FFF1-4465-9D11-946870A9F5BD}"/>
          </ac:picMkLst>
        </pc:picChg>
      </pc:sldChg>
      <pc:sldChg chg="addSp modSp add mod">
        <pc:chgData name="Frady, E Paxon" userId="2dec2d21-3ef0-4c4e-833e-9b0bd578ea33" providerId="ADAL" clId="{FB880975-7162-4C5E-951A-F8F32D5E8154}" dt="2021-03-24T15:50:03.561" v="117" actId="1076"/>
        <pc:sldMkLst>
          <pc:docMk/>
          <pc:sldMk cId="3235643627" sldId="423"/>
        </pc:sldMkLst>
        <pc:spChg chg="mod">
          <ac:chgData name="Frady, E Paxon" userId="2dec2d21-3ef0-4c4e-833e-9b0bd578ea33" providerId="ADAL" clId="{FB880975-7162-4C5E-951A-F8F32D5E8154}" dt="2021-03-24T15:49:51.753" v="115" actId="20577"/>
          <ac:spMkLst>
            <pc:docMk/>
            <pc:sldMk cId="3235643627" sldId="423"/>
            <ac:spMk id="2" creationId="{151653F9-0FD4-4310-BFF6-E4E0E852363D}"/>
          </ac:spMkLst>
        </pc:spChg>
        <pc:spChg chg="add mod">
          <ac:chgData name="Frady, E Paxon" userId="2dec2d21-3ef0-4c4e-833e-9b0bd578ea33" providerId="ADAL" clId="{FB880975-7162-4C5E-951A-F8F32D5E8154}" dt="2021-03-24T15:49:58.993" v="116" actId="1076"/>
          <ac:spMkLst>
            <pc:docMk/>
            <pc:sldMk cId="3235643627" sldId="423"/>
            <ac:spMk id="3" creationId="{A5F6C23E-ADA4-4EE9-90AA-5B2E26895DD0}"/>
          </ac:spMkLst>
        </pc:spChg>
        <pc:spChg chg="add mod">
          <ac:chgData name="Frady, E Paxon" userId="2dec2d21-3ef0-4c4e-833e-9b0bd578ea33" providerId="ADAL" clId="{FB880975-7162-4C5E-951A-F8F32D5E8154}" dt="2021-03-24T15:50:03.561" v="117" actId="1076"/>
          <ac:spMkLst>
            <pc:docMk/>
            <pc:sldMk cId="3235643627" sldId="423"/>
            <ac:spMk id="5" creationId="{5C255990-9E4A-454F-ACB0-507A5267D2B0}"/>
          </ac:spMkLst>
        </pc:spChg>
        <pc:picChg chg="mod modCrop">
          <ac:chgData name="Frady, E Paxon" userId="2dec2d21-3ef0-4c4e-833e-9b0bd578ea33" providerId="ADAL" clId="{FB880975-7162-4C5E-951A-F8F32D5E8154}" dt="2021-03-24T15:36:48.474" v="58" actId="1076"/>
          <ac:picMkLst>
            <pc:docMk/>
            <pc:sldMk cId="3235643627" sldId="423"/>
            <ac:picMk id="4" creationId="{DBD9E118-494D-432F-B5A7-62888641FC07}"/>
          </ac:picMkLst>
        </pc:picChg>
      </pc:sldChg>
      <pc:sldChg chg="add">
        <pc:chgData name="Frady, E Paxon" userId="2dec2d21-3ef0-4c4e-833e-9b0bd578ea33" providerId="ADAL" clId="{FB880975-7162-4C5E-951A-F8F32D5E8154}" dt="2021-03-24T15:26:19.231" v="2"/>
        <pc:sldMkLst>
          <pc:docMk/>
          <pc:sldMk cId="250993992" sldId="2134096572"/>
        </pc:sldMkLst>
      </pc:sldChg>
      <pc:sldChg chg="addSp modSp new mod ord">
        <pc:chgData name="Frady, E Paxon" userId="2dec2d21-3ef0-4c4e-833e-9b0bd578ea33" providerId="ADAL" clId="{FB880975-7162-4C5E-951A-F8F32D5E8154}" dt="2021-03-24T15:42:34.922" v="72"/>
        <pc:sldMkLst>
          <pc:docMk/>
          <pc:sldMk cId="3607056740" sldId="2134096584"/>
        </pc:sldMkLst>
        <pc:spChg chg="mod">
          <ac:chgData name="Frady, E Paxon" userId="2dec2d21-3ef0-4c4e-833e-9b0bd578ea33" providerId="ADAL" clId="{FB880975-7162-4C5E-951A-F8F32D5E8154}" dt="2021-03-24T15:29:44.213" v="31" actId="20577"/>
          <ac:spMkLst>
            <pc:docMk/>
            <pc:sldMk cId="3607056740" sldId="2134096584"/>
            <ac:spMk id="2" creationId="{BE3E12EE-C39E-4197-982E-03DAE733ECD4}"/>
          </ac:spMkLst>
        </pc:spChg>
        <pc:picChg chg="add mod">
          <ac:chgData name="Frady, E Paxon" userId="2dec2d21-3ef0-4c4e-833e-9b0bd578ea33" providerId="ADAL" clId="{FB880975-7162-4C5E-951A-F8F32D5E8154}" dt="2021-03-24T15:30:17.941" v="34" actId="1076"/>
          <ac:picMkLst>
            <pc:docMk/>
            <pc:sldMk cId="3607056740" sldId="2134096584"/>
            <ac:picMk id="3" creationId="{68CD6EC2-439A-4BCC-B45B-8B0A079F2D34}"/>
          </ac:picMkLst>
        </pc:picChg>
        <pc:picChg chg="add mod">
          <ac:chgData name="Frady, E Paxon" userId="2dec2d21-3ef0-4c4e-833e-9b0bd578ea33" providerId="ADAL" clId="{FB880975-7162-4C5E-951A-F8F32D5E8154}" dt="2021-03-24T15:35:10.657" v="49" actId="1076"/>
          <ac:picMkLst>
            <pc:docMk/>
            <pc:sldMk cId="3607056740" sldId="2134096584"/>
            <ac:picMk id="4" creationId="{3159DCED-3D8B-46E4-9EC0-A877D8B6D423}"/>
          </ac:picMkLst>
        </pc:picChg>
        <pc:picChg chg="add mod">
          <ac:chgData name="Frady, E Paxon" userId="2dec2d21-3ef0-4c4e-833e-9b0bd578ea33" providerId="ADAL" clId="{FB880975-7162-4C5E-951A-F8F32D5E8154}" dt="2021-03-24T15:35:04.057" v="47" actId="1076"/>
          <ac:picMkLst>
            <pc:docMk/>
            <pc:sldMk cId="3607056740" sldId="2134096584"/>
            <ac:picMk id="5" creationId="{D896B2D9-BC72-4B00-88AF-6C7688312803}"/>
          </ac:picMkLst>
        </pc:picChg>
        <pc:picChg chg="add mod">
          <ac:chgData name="Frady, E Paxon" userId="2dec2d21-3ef0-4c4e-833e-9b0bd578ea33" providerId="ADAL" clId="{FB880975-7162-4C5E-951A-F8F32D5E8154}" dt="2021-03-24T15:35:08.003" v="48" actId="1076"/>
          <ac:picMkLst>
            <pc:docMk/>
            <pc:sldMk cId="3607056740" sldId="2134096584"/>
            <ac:picMk id="6" creationId="{1C034B84-315F-4661-9BF7-85C494D40B9E}"/>
          </ac:picMkLst>
        </pc:picChg>
        <pc:picChg chg="add mod">
          <ac:chgData name="Frady, E Paxon" userId="2dec2d21-3ef0-4c4e-833e-9b0bd578ea33" providerId="ADAL" clId="{FB880975-7162-4C5E-951A-F8F32D5E8154}" dt="2021-03-24T15:36:03.452" v="54" actId="1076"/>
          <ac:picMkLst>
            <pc:docMk/>
            <pc:sldMk cId="3607056740" sldId="2134096584"/>
            <ac:picMk id="7" creationId="{12CD1416-1F48-48A4-98B3-A50B0ECDA9B5}"/>
          </ac:picMkLst>
        </pc:picChg>
      </pc:sldChg>
      <pc:sldChg chg="new del">
        <pc:chgData name="Frady, E Paxon" userId="2dec2d21-3ef0-4c4e-833e-9b0bd578ea33" providerId="ADAL" clId="{FB880975-7162-4C5E-951A-F8F32D5E8154}" dt="2021-03-24T15:34:38.648" v="46" actId="47"/>
        <pc:sldMkLst>
          <pc:docMk/>
          <pc:sldMk cId="257643409" sldId="2134096585"/>
        </pc:sldMkLst>
      </pc:sldChg>
      <pc:sldChg chg="addSp delSp modSp new mod">
        <pc:chgData name="Frady, E Paxon" userId="2dec2d21-3ef0-4c4e-833e-9b0bd578ea33" providerId="ADAL" clId="{FB880975-7162-4C5E-951A-F8F32D5E8154}" dt="2021-03-24T15:52:36.051" v="247" actId="20577"/>
        <pc:sldMkLst>
          <pc:docMk/>
          <pc:sldMk cId="2543738064" sldId="2134096585"/>
        </pc:sldMkLst>
        <pc:spChg chg="mod">
          <ac:chgData name="Frady, E Paxon" userId="2dec2d21-3ef0-4c4e-833e-9b0bd578ea33" providerId="ADAL" clId="{FB880975-7162-4C5E-951A-F8F32D5E8154}" dt="2021-03-24T15:52:36.051" v="247" actId="20577"/>
          <ac:spMkLst>
            <pc:docMk/>
            <pc:sldMk cId="2543738064" sldId="2134096585"/>
            <ac:spMk id="2" creationId="{825681E5-3D3F-48EB-85F2-8D41B08C78BE}"/>
          </ac:spMkLst>
        </pc:spChg>
        <pc:spChg chg="add mod">
          <ac:chgData name="Frady, E Paxon" userId="2dec2d21-3ef0-4c4e-833e-9b0bd578ea33" providerId="ADAL" clId="{FB880975-7162-4C5E-951A-F8F32D5E8154}" dt="2021-03-24T15:52:15.676" v="192" actId="20577"/>
          <ac:spMkLst>
            <pc:docMk/>
            <pc:sldMk cId="2543738064" sldId="2134096585"/>
            <ac:spMk id="5" creationId="{E10791AA-A779-42E0-9930-388FB038EE77}"/>
          </ac:spMkLst>
        </pc:spChg>
        <pc:picChg chg="add del mod">
          <ac:chgData name="Frady, E Paxon" userId="2dec2d21-3ef0-4c4e-833e-9b0bd578ea33" providerId="ADAL" clId="{FB880975-7162-4C5E-951A-F8F32D5E8154}" dt="2021-03-24T15:50:35.724" v="121" actId="21"/>
          <ac:picMkLst>
            <pc:docMk/>
            <pc:sldMk cId="2543738064" sldId="2134096585"/>
            <ac:picMk id="3" creationId="{3AE9F736-B51A-498E-922C-81184C0C2594}"/>
          </ac:picMkLst>
        </pc:picChg>
        <pc:picChg chg="add mod">
          <ac:chgData name="Frady, E Paxon" userId="2dec2d21-3ef0-4c4e-833e-9b0bd578ea33" providerId="ADAL" clId="{FB880975-7162-4C5E-951A-F8F32D5E8154}" dt="2021-03-24T15:51:52.889" v="165" actId="1076"/>
          <ac:picMkLst>
            <pc:docMk/>
            <pc:sldMk cId="2543738064" sldId="2134096585"/>
            <ac:picMk id="4" creationId="{C2C5422D-1DA4-4B88-B99B-A768146C29CC}"/>
          </ac:picMkLst>
        </pc:picChg>
      </pc:sldChg>
      <pc:sldChg chg="addSp delSp modSp new del mod">
        <pc:chgData name="Frady, E Paxon" userId="2dec2d21-3ef0-4c4e-833e-9b0bd578ea33" providerId="ADAL" clId="{FB880975-7162-4C5E-951A-F8F32D5E8154}" dt="2021-03-24T15:51:14.473" v="152" actId="47"/>
        <pc:sldMkLst>
          <pc:docMk/>
          <pc:sldMk cId="4120484976" sldId="2134096586"/>
        </pc:sldMkLst>
        <pc:picChg chg="add del mod">
          <ac:chgData name="Frady, E Paxon" userId="2dec2d21-3ef0-4c4e-833e-9b0bd578ea33" providerId="ADAL" clId="{FB880975-7162-4C5E-951A-F8F32D5E8154}" dt="2021-03-24T15:51:12.744" v="151" actId="478"/>
          <ac:picMkLst>
            <pc:docMk/>
            <pc:sldMk cId="4120484976" sldId="2134096586"/>
            <ac:picMk id="3" creationId="{CD9E1184-13BD-4F10-87BD-C3522E99DFE0}"/>
          </ac:picMkLst>
        </pc:picChg>
      </pc:sldChg>
    </pc:docChg>
  </pc:docChgLst>
  <pc:docChgLst>
    <pc:chgData name="Sandamirskaya, Yulia" userId="S::yulia.sandamirskaya@intel.com::6d8d409e-01a9-4895-bb13-9d51e921e8f6" providerId="AD" clId="Web-{F55DC09F-C05D-0000-BBA8-1CD43D0869BE}"/>
    <pc:docChg chg="addSld modSld">
      <pc:chgData name="Sandamirskaya, Yulia" userId="S::yulia.sandamirskaya@intel.com::6d8d409e-01a9-4895-bb13-9d51e921e8f6" providerId="AD" clId="Web-{F55DC09F-C05D-0000-BBA8-1CD43D0869BE}" dt="2021-04-21T09:32:43.884" v="186" actId="1076"/>
      <pc:docMkLst>
        <pc:docMk/>
      </pc:docMkLst>
      <pc:sldChg chg="modSp">
        <pc:chgData name="Sandamirskaya, Yulia" userId="S::yulia.sandamirskaya@intel.com::6d8d409e-01a9-4895-bb13-9d51e921e8f6" providerId="AD" clId="Web-{F55DC09F-C05D-0000-BBA8-1CD43D0869BE}" dt="2021-04-21T09:17:42.461" v="5" actId="20577"/>
        <pc:sldMkLst>
          <pc:docMk/>
          <pc:sldMk cId="1097162416" sldId="2134096550"/>
        </pc:sldMkLst>
        <pc:spChg chg="mod">
          <ac:chgData name="Sandamirskaya, Yulia" userId="S::yulia.sandamirskaya@intel.com::6d8d409e-01a9-4895-bb13-9d51e921e8f6" providerId="AD" clId="Web-{F55DC09F-C05D-0000-BBA8-1CD43D0869BE}" dt="2021-04-21T09:17:42.461" v="5" actId="20577"/>
          <ac:spMkLst>
            <pc:docMk/>
            <pc:sldMk cId="1097162416" sldId="2134096550"/>
            <ac:spMk id="113" creationId="{2AF8837F-CC3F-4DDE-A9FC-ED1B065E0E8F}"/>
          </ac:spMkLst>
        </pc:spChg>
        <pc:grpChg chg="mod">
          <ac:chgData name="Sandamirskaya, Yulia" userId="S::yulia.sandamirskaya@intel.com::6d8d409e-01a9-4895-bb13-9d51e921e8f6" providerId="AD" clId="Web-{F55DC09F-C05D-0000-BBA8-1CD43D0869BE}" dt="2021-04-21T09:11:50.127" v="3" actId="14100"/>
          <ac:grpSpMkLst>
            <pc:docMk/>
            <pc:sldMk cId="1097162416" sldId="2134096550"/>
            <ac:grpSpMk id="438" creationId="{77B8B46D-163F-440A-A60F-D1AA057BB61B}"/>
          </ac:grpSpMkLst>
        </pc:grpChg>
      </pc:sldChg>
      <pc:sldChg chg="modSp">
        <pc:chgData name="Sandamirskaya, Yulia" userId="S::yulia.sandamirskaya@intel.com::6d8d409e-01a9-4895-bb13-9d51e921e8f6" providerId="AD" clId="Web-{F55DC09F-C05D-0000-BBA8-1CD43D0869BE}" dt="2021-04-21T09:11:13.157" v="1" actId="20577"/>
        <pc:sldMkLst>
          <pc:docMk/>
          <pc:sldMk cId="2568567881" sldId="2134096576"/>
        </pc:sldMkLst>
        <pc:spChg chg="mod">
          <ac:chgData name="Sandamirskaya, Yulia" userId="S::yulia.sandamirskaya@intel.com::6d8d409e-01a9-4895-bb13-9d51e921e8f6" providerId="AD" clId="Web-{F55DC09F-C05D-0000-BBA8-1CD43D0869BE}" dt="2021-04-21T09:11:13.157" v="1" actId="20577"/>
          <ac:spMkLst>
            <pc:docMk/>
            <pc:sldMk cId="2568567881" sldId="2134096576"/>
            <ac:spMk id="4" creationId="{7ABE622B-ABDD-495F-BFF8-AD27D2C5589C}"/>
          </ac:spMkLst>
        </pc:spChg>
      </pc:sldChg>
      <pc:sldChg chg="addSp delSp modSp new">
        <pc:chgData name="Sandamirskaya, Yulia" userId="S::yulia.sandamirskaya@intel.com::6d8d409e-01a9-4895-bb13-9d51e921e8f6" providerId="AD" clId="Web-{F55DC09F-C05D-0000-BBA8-1CD43D0869BE}" dt="2021-04-21T09:32:43.884" v="186" actId="1076"/>
        <pc:sldMkLst>
          <pc:docMk/>
          <pc:sldMk cId="1205319548" sldId="2134096598"/>
        </pc:sldMkLst>
        <pc:spChg chg="mod">
          <ac:chgData name="Sandamirskaya, Yulia" userId="S::yulia.sandamirskaya@intel.com::6d8d409e-01a9-4895-bb13-9d51e921e8f6" providerId="AD" clId="Web-{F55DC09F-C05D-0000-BBA8-1CD43D0869BE}" dt="2021-04-21T09:32:43.884" v="186" actId="1076"/>
          <ac:spMkLst>
            <pc:docMk/>
            <pc:sldMk cId="1205319548" sldId="2134096598"/>
            <ac:spMk id="2" creationId="{7E29DC34-BF8F-498B-91F0-6FD259D20F13}"/>
          </ac:spMkLst>
        </pc:spChg>
        <pc:spChg chg="add del">
          <ac:chgData name="Sandamirskaya, Yulia" userId="S::yulia.sandamirskaya@intel.com::6d8d409e-01a9-4895-bb13-9d51e921e8f6" providerId="AD" clId="Web-{F55DC09F-C05D-0000-BBA8-1CD43D0869BE}" dt="2021-04-21T09:28:30.676" v="76"/>
          <ac:spMkLst>
            <pc:docMk/>
            <pc:sldMk cId="1205319548" sldId="2134096598"/>
            <ac:spMk id="4" creationId="{DDA78F78-9610-434C-9772-B4A7997F53E1}"/>
          </ac:spMkLst>
        </pc:spChg>
        <pc:spChg chg="add del mod">
          <ac:chgData name="Sandamirskaya, Yulia" userId="S::yulia.sandamirskaya@intel.com::6d8d409e-01a9-4895-bb13-9d51e921e8f6" providerId="AD" clId="Web-{F55DC09F-C05D-0000-BBA8-1CD43D0869BE}" dt="2021-04-21T09:28:29.676" v="75"/>
          <ac:spMkLst>
            <pc:docMk/>
            <pc:sldMk cId="1205319548" sldId="2134096598"/>
            <ac:spMk id="5" creationId="{B90FAADA-1F66-48CB-8A5D-847957AB4B83}"/>
          </ac:spMkLst>
        </pc:spChg>
        <pc:spChg chg="add mod">
          <ac:chgData name="Sandamirskaya, Yulia" userId="S::yulia.sandamirskaya@intel.com::6d8d409e-01a9-4895-bb13-9d51e921e8f6" providerId="AD" clId="Web-{F55DC09F-C05D-0000-BBA8-1CD43D0869BE}" dt="2021-04-21T09:32:36.087" v="185" actId="1076"/>
          <ac:spMkLst>
            <pc:docMk/>
            <pc:sldMk cId="1205319548" sldId="2134096598"/>
            <ac:spMk id="6" creationId="{5DD01DFF-C62A-4629-A35D-171CE3D9562C}"/>
          </ac:spMkLst>
        </pc:spChg>
        <pc:picChg chg="add mod ord">
          <ac:chgData name="Sandamirskaya, Yulia" userId="S::yulia.sandamirskaya@intel.com::6d8d409e-01a9-4895-bb13-9d51e921e8f6" providerId="AD" clId="Web-{F55DC09F-C05D-0000-BBA8-1CD43D0869BE}" dt="2021-04-21T09:32:29.587" v="183" actId="1076"/>
          <ac:picMkLst>
            <pc:docMk/>
            <pc:sldMk cId="1205319548" sldId="2134096598"/>
            <ac:picMk id="3" creationId="{487A5C55-B19E-4BCF-AE37-6F09DBB8078B}"/>
          </ac:picMkLst>
        </pc:picChg>
      </pc:sldChg>
      <pc:sldChg chg="addSp delSp modSp new">
        <pc:chgData name="Sandamirskaya, Yulia" userId="S::yulia.sandamirskaya@intel.com::6d8d409e-01a9-4895-bb13-9d51e921e8f6" providerId="AD" clId="Web-{F55DC09F-C05D-0000-BBA8-1CD43D0869BE}" dt="2021-04-21T09:22:21.482" v="38" actId="14100"/>
        <pc:sldMkLst>
          <pc:docMk/>
          <pc:sldMk cId="1403713281" sldId="2134096599"/>
        </pc:sldMkLst>
        <pc:spChg chg="del">
          <ac:chgData name="Sandamirskaya, Yulia" userId="S::yulia.sandamirskaya@intel.com::6d8d409e-01a9-4895-bb13-9d51e921e8f6" providerId="AD" clId="Web-{F55DC09F-C05D-0000-BBA8-1CD43D0869BE}" dt="2021-04-21T09:22:13.107" v="34"/>
          <ac:spMkLst>
            <pc:docMk/>
            <pc:sldMk cId="1403713281" sldId="2134096599"/>
            <ac:spMk id="2" creationId="{83DC9C98-5167-4D1F-A5C1-D395AC38C484}"/>
          </ac:spMkLst>
        </pc:spChg>
        <pc:picChg chg="add mod">
          <ac:chgData name="Sandamirskaya, Yulia" userId="S::yulia.sandamirskaya@intel.com::6d8d409e-01a9-4895-bb13-9d51e921e8f6" providerId="AD" clId="Web-{F55DC09F-C05D-0000-BBA8-1CD43D0869BE}" dt="2021-04-21T09:22:21.482" v="38" actId="14100"/>
          <ac:picMkLst>
            <pc:docMk/>
            <pc:sldMk cId="1403713281" sldId="2134096599"/>
            <ac:picMk id="3" creationId="{2BFFC0B1-4B9B-41F3-B7AF-D94DC724FE19}"/>
          </ac:picMkLst>
        </pc:picChg>
      </pc:sldChg>
      <pc:sldChg chg="addSp modSp new">
        <pc:chgData name="Sandamirskaya, Yulia" userId="S::yulia.sandamirskaya@intel.com::6d8d409e-01a9-4895-bb13-9d51e921e8f6" providerId="AD" clId="Web-{F55DC09F-C05D-0000-BBA8-1CD43D0869BE}" dt="2021-04-21T09:24:05.812" v="45" actId="1076"/>
        <pc:sldMkLst>
          <pc:docMk/>
          <pc:sldMk cId="1040662257" sldId="2134096600"/>
        </pc:sldMkLst>
        <pc:picChg chg="add mod">
          <ac:chgData name="Sandamirskaya, Yulia" userId="S::yulia.sandamirskaya@intel.com::6d8d409e-01a9-4895-bb13-9d51e921e8f6" providerId="AD" clId="Web-{F55DC09F-C05D-0000-BBA8-1CD43D0869BE}" dt="2021-04-21T09:24:05.812" v="45" actId="1076"/>
          <ac:picMkLst>
            <pc:docMk/>
            <pc:sldMk cId="1040662257" sldId="2134096600"/>
            <ac:picMk id="2" creationId="{328AC65B-C44F-4544-80E4-8BA1A22AC818}"/>
          </ac:picMkLst>
        </pc:picChg>
      </pc:sldChg>
      <pc:sldChg chg="addSp modSp new">
        <pc:chgData name="Sandamirskaya, Yulia" userId="S::yulia.sandamirskaya@intel.com::6d8d409e-01a9-4895-bb13-9d51e921e8f6" providerId="AD" clId="Web-{F55DC09F-C05D-0000-BBA8-1CD43D0869BE}" dt="2021-04-21T09:25:01.453" v="51" actId="14100"/>
        <pc:sldMkLst>
          <pc:docMk/>
          <pc:sldMk cId="76399877" sldId="2134096601"/>
        </pc:sldMkLst>
        <pc:picChg chg="add mod">
          <ac:chgData name="Sandamirskaya, Yulia" userId="S::yulia.sandamirskaya@intel.com::6d8d409e-01a9-4895-bb13-9d51e921e8f6" providerId="AD" clId="Web-{F55DC09F-C05D-0000-BBA8-1CD43D0869BE}" dt="2021-04-21T09:25:01.453" v="51" actId="14100"/>
          <ac:picMkLst>
            <pc:docMk/>
            <pc:sldMk cId="76399877" sldId="2134096601"/>
            <ac:picMk id="2" creationId="{EF43A3E2-1C03-47B3-8717-3C2312B8DEF8}"/>
          </ac:picMkLst>
        </pc:picChg>
      </pc:sldChg>
      <pc:sldChg chg="addSp modSp new">
        <pc:chgData name="Sandamirskaya, Yulia" userId="S::yulia.sandamirskaya@intel.com::6d8d409e-01a9-4895-bb13-9d51e921e8f6" providerId="AD" clId="Web-{F55DC09F-C05D-0000-BBA8-1CD43D0869BE}" dt="2021-04-21T09:26:00.627" v="58" actId="1076"/>
        <pc:sldMkLst>
          <pc:docMk/>
          <pc:sldMk cId="1976485110" sldId="2134096602"/>
        </pc:sldMkLst>
        <pc:picChg chg="add mod">
          <ac:chgData name="Sandamirskaya, Yulia" userId="S::yulia.sandamirskaya@intel.com::6d8d409e-01a9-4895-bb13-9d51e921e8f6" providerId="AD" clId="Web-{F55DC09F-C05D-0000-BBA8-1CD43D0869BE}" dt="2021-04-21T09:26:00.627" v="58" actId="1076"/>
          <ac:picMkLst>
            <pc:docMk/>
            <pc:sldMk cId="1976485110" sldId="2134096602"/>
            <ac:picMk id="2" creationId="{1A20F665-3BF1-45DB-9953-13696DBD0FE0}"/>
          </ac:picMkLst>
        </pc:picChg>
      </pc:sldChg>
      <pc:sldChg chg="addSp modSp new">
        <pc:chgData name="Sandamirskaya, Yulia" userId="S::yulia.sandamirskaya@intel.com::6d8d409e-01a9-4895-bb13-9d51e921e8f6" providerId="AD" clId="Web-{F55DC09F-C05D-0000-BBA8-1CD43D0869BE}" dt="2021-04-21T09:26:47.377" v="63" actId="1076"/>
        <pc:sldMkLst>
          <pc:docMk/>
          <pc:sldMk cId="1293242208" sldId="2134096603"/>
        </pc:sldMkLst>
        <pc:picChg chg="add mod">
          <ac:chgData name="Sandamirskaya, Yulia" userId="S::yulia.sandamirskaya@intel.com::6d8d409e-01a9-4895-bb13-9d51e921e8f6" providerId="AD" clId="Web-{F55DC09F-C05D-0000-BBA8-1CD43D0869BE}" dt="2021-04-21T09:26:47.377" v="63" actId="1076"/>
          <ac:picMkLst>
            <pc:docMk/>
            <pc:sldMk cId="1293242208" sldId="2134096603"/>
            <ac:picMk id="2" creationId="{71BD44BE-446E-4994-A3F5-3FFDC42692A1}"/>
          </ac:picMkLst>
        </pc:picChg>
      </pc:sldChg>
      <pc:sldChg chg="addSp modSp new">
        <pc:chgData name="Sandamirskaya, Yulia" userId="S::yulia.sandamirskaya@intel.com::6d8d409e-01a9-4895-bb13-9d51e921e8f6" providerId="AD" clId="Web-{F55DC09F-C05D-0000-BBA8-1CD43D0869BE}" dt="2021-04-21T09:27:52.769" v="69" actId="14100"/>
        <pc:sldMkLst>
          <pc:docMk/>
          <pc:sldMk cId="2190980900" sldId="2134096604"/>
        </pc:sldMkLst>
        <pc:picChg chg="add mod">
          <ac:chgData name="Sandamirskaya, Yulia" userId="S::yulia.sandamirskaya@intel.com::6d8d409e-01a9-4895-bb13-9d51e921e8f6" providerId="AD" clId="Web-{F55DC09F-C05D-0000-BBA8-1CD43D0869BE}" dt="2021-04-21T09:27:52.769" v="69" actId="14100"/>
          <ac:picMkLst>
            <pc:docMk/>
            <pc:sldMk cId="2190980900" sldId="2134096604"/>
            <ac:picMk id="2" creationId="{32EBC1F5-6611-4A2C-939D-BB5231EADBFA}"/>
          </ac:picMkLst>
        </pc:picChg>
      </pc:sldChg>
    </pc:docChg>
  </pc:docChgLst>
  <pc:docChgLst>
    <pc:chgData name="Sandamirskaya, Yulia" userId="S::yulia.sandamirskaya@intel.com::6d8d409e-01a9-4895-bb13-9d51e921e8f6" providerId="AD" clId="Web-{8EC370D0-A895-1AA7-0107-3BD6460CC34E}"/>
    <pc:docChg chg="addSld modSld">
      <pc:chgData name="Sandamirskaya, Yulia" userId="S::yulia.sandamirskaya@intel.com::6d8d409e-01a9-4895-bb13-9d51e921e8f6" providerId="AD" clId="Web-{8EC370D0-A895-1AA7-0107-3BD6460CC34E}" dt="2021-04-21T11:10:51.812" v="10" actId="1076"/>
      <pc:docMkLst>
        <pc:docMk/>
      </pc:docMkLst>
      <pc:sldChg chg="addSp modSp new">
        <pc:chgData name="Sandamirskaya, Yulia" userId="S::yulia.sandamirskaya@intel.com::6d8d409e-01a9-4895-bb13-9d51e921e8f6" providerId="AD" clId="Web-{8EC370D0-A895-1AA7-0107-3BD6460CC34E}" dt="2021-04-21T11:10:51.812" v="10" actId="1076"/>
        <pc:sldMkLst>
          <pc:docMk/>
          <pc:sldMk cId="1645224333" sldId="2134096605"/>
        </pc:sldMkLst>
        <pc:picChg chg="add mod">
          <ac:chgData name="Sandamirskaya, Yulia" userId="S::yulia.sandamirskaya@intel.com::6d8d409e-01a9-4895-bb13-9d51e921e8f6" providerId="AD" clId="Web-{8EC370D0-A895-1AA7-0107-3BD6460CC34E}" dt="2021-04-21T11:10:51.812" v="10" actId="1076"/>
          <ac:picMkLst>
            <pc:docMk/>
            <pc:sldMk cId="1645224333" sldId="2134096605"/>
            <ac:picMk id="2" creationId="{1FC867E8-46C6-4E3D-A62D-71447438B9CD}"/>
          </ac:picMkLst>
        </pc:picChg>
      </pc:sldChg>
    </pc:docChg>
  </pc:docChgLst>
  <pc:docChgLst>
    <pc:chgData name="Sandamirskaya, Yulia" userId="S::yulia.sandamirskaya@intel.com::6d8d409e-01a9-4895-bb13-9d51e921e8f6" providerId="AD" clId="Web-{F021C09F-E03A-0000-C39A-B219A3863312}"/>
    <pc:docChg chg="delSld modSld sldOrd">
      <pc:chgData name="Sandamirskaya, Yulia" userId="S::yulia.sandamirskaya@intel.com::6d8d409e-01a9-4895-bb13-9d51e921e8f6" providerId="AD" clId="Web-{F021C09F-E03A-0000-C39A-B219A3863312}" dt="2021-04-20T15:45:35.290" v="75"/>
      <pc:docMkLst>
        <pc:docMk/>
      </pc:docMkLst>
      <pc:sldChg chg="del">
        <pc:chgData name="Sandamirskaya, Yulia" userId="S::yulia.sandamirskaya@intel.com::6d8d409e-01a9-4895-bb13-9d51e921e8f6" providerId="AD" clId="Web-{F021C09F-E03A-0000-C39A-B219A3863312}" dt="2021-04-20T15:45:13.492" v="72"/>
        <pc:sldMkLst>
          <pc:docMk/>
          <pc:sldMk cId="470882816" sldId="259"/>
        </pc:sldMkLst>
      </pc:sldChg>
      <pc:sldChg chg="ord">
        <pc:chgData name="Sandamirskaya, Yulia" userId="S::yulia.sandamirskaya@intel.com::6d8d409e-01a9-4895-bb13-9d51e921e8f6" providerId="AD" clId="Web-{F021C09F-E03A-0000-C39A-B219A3863312}" dt="2021-04-20T15:44:29.476" v="67"/>
        <pc:sldMkLst>
          <pc:docMk/>
          <pc:sldMk cId="1490491189" sldId="614"/>
        </pc:sldMkLst>
      </pc:sldChg>
      <pc:sldChg chg="delSp modSp">
        <pc:chgData name="Sandamirskaya, Yulia" userId="S::yulia.sandamirskaya@intel.com::6d8d409e-01a9-4895-bb13-9d51e921e8f6" providerId="AD" clId="Web-{F021C09F-E03A-0000-C39A-B219A3863312}" dt="2021-04-20T15:42:23.974" v="4"/>
        <pc:sldMkLst>
          <pc:docMk/>
          <pc:sldMk cId="421612424" sldId="2134096537"/>
        </pc:sldMkLst>
        <pc:spChg chg="mod">
          <ac:chgData name="Sandamirskaya, Yulia" userId="S::yulia.sandamirskaya@intel.com::6d8d409e-01a9-4895-bb13-9d51e921e8f6" providerId="AD" clId="Web-{F021C09F-E03A-0000-C39A-B219A3863312}" dt="2021-04-20T15:42:20.130" v="3" actId="20577"/>
          <ac:spMkLst>
            <pc:docMk/>
            <pc:sldMk cId="421612424" sldId="2134096537"/>
            <ac:spMk id="3" creationId="{7D6BA381-4EC3-48B3-B6EB-BEB3DDE24DFB}"/>
          </ac:spMkLst>
        </pc:spChg>
        <pc:spChg chg="del">
          <ac:chgData name="Sandamirskaya, Yulia" userId="S::yulia.sandamirskaya@intel.com::6d8d409e-01a9-4895-bb13-9d51e921e8f6" providerId="AD" clId="Web-{F021C09F-E03A-0000-C39A-B219A3863312}" dt="2021-04-20T15:42:23.974" v="4"/>
          <ac:spMkLst>
            <pc:docMk/>
            <pc:sldMk cId="421612424" sldId="2134096537"/>
            <ac:spMk id="6" creationId="{2DA64A4A-7153-4D9C-8994-9D4FE9D06C00}"/>
          </ac:spMkLst>
        </pc:spChg>
      </pc:sldChg>
      <pc:sldChg chg="ord">
        <pc:chgData name="Sandamirskaya, Yulia" userId="S::yulia.sandamirskaya@intel.com::6d8d409e-01a9-4895-bb13-9d51e921e8f6" providerId="AD" clId="Web-{F021C09F-E03A-0000-C39A-B219A3863312}" dt="2021-04-20T15:45:23.821" v="74"/>
        <pc:sldMkLst>
          <pc:docMk/>
          <pc:sldMk cId="3396985971" sldId="2134096539"/>
        </pc:sldMkLst>
      </pc:sldChg>
      <pc:sldChg chg="del">
        <pc:chgData name="Sandamirskaya, Yulia" userId="S::yulia.sandamirskaya@intel.com::6d8d409e-01a9-4895-bb13-9d51e921e8f6" providerId="AD" clId="Web-{F021C09F-E03A-0000-C39A-B219A3863312}" dt="2021-04-20T15:44:55.242" v="69"/>
        <pc:sldMkLst>
          <pc:docMk/>
          <pc:sldMk cId="82438753" sldId="2134096571"/>
        </pc:sldMkLst>
      </pc:sldChg>
      <pc:sldChg chg="del">
        <pc:chgData name="Sandamirskaya, Yulia" userId="S::yulia.sandamirskaya@intel.com::6d8d409e-01a9-4895-bb13-9d51e921e8f6" providerId="AD" clId="Web-{F021C09F-E03A-0000-C39A-B219A3863312}" dt="2021-04-20T15:45:01.039" v="70"/>
        <pc:sldMkLst>
          <pc:docMk/>
          <pc:sldMk cId="2835450674" sldId="2134096573"/>
        </pc:sldMkLst>
      </pc:sldChg>
      <pc:sldChg chg="del">
        <pc:chgData name="Sandamirskaya, Yulia" userId="S::yulia.sandamirskaya@intel.com::6d8d409e-01a9-4895-bb13-9d51e921e8f6" providerId="AD" clId="Web-{F021C09F-E03A-0000-C39A-B219A3863312}" dt="2021-04-20T15:45:08.742" v="71"/>
        <pc:sldMkLst>
          <pc:docMk/>
          <pc:sldMk cId="3114849653" sldId="2134096574"/>
        </pc:sldMkLst>
      </pc:sldChg>
      <pc:sldChg chg="del">
        <pc:chgData name="Sandamirskaya, Yulia" userId="S::yulia.sandamirskaya@intel.com::6d8d409e-01a9-4895-bb13-9d51e921e8f6" providerId="AD" clId="Web-{F021C09F-E03A-0000-C39A-B219A3863312}" dt="2021-04-20T15:45:14.821" v="73"/>
        <pc:sldMkLst>
          <pc:docMk/>
          <pc:sldMk cId="3758403955" sldId="2134096575"/>
        </pc:sldMkLst>
      </pc:sldChg>
      <pc:sldChg chg="modSp">
        <pc:chgData name="Sandamirskaya, Yulia" userId="S::yulia.sandamirskaya@intel.com::6d8d409e-01a9-4895-bb13-9d51e921e8f6" providerId="AD" clId="Web-{F021C09F-E03A-0000-C39A-B219A3863312}" dt="2021-04-20T15:43:35.241" v="64" actId="20577"/>
        <pc:sldMkLst>
          <pc:docMk/>
          <pc:sldMk cId="2568567881" sldId="2134096576"/>
        </pc:sldMkLst>
        <pc:spChg chg="mod">
          <ac:chgData name="Sandamirskaya, Yulia" userId="S::yulia.sandamirskaya@intel.com::6d8d409e-01a9-4895-bb13-9d51e921e8f6" providerId="AD" clId="Web-{F021C09F-E03A-0000-C39A-B219A3863312}" dt="2021-04-20T15:43:35.241" v="64" actId="20577"/>
          <ac:spMkLst>
            <pc:docMk/>
            <pc:sldMk cId="2568567881" sldId="2134096576"/>
            <ac:spMk id="4" creationId="{7ABE622B-ABDD-495F-BFF8-AD27D2C5589C}"/>
          </ac:spMkLst>
        </pc:spChg>
      </pc:sldChg>
      <pc:sldChg chg="del">
        <pc:chgData name="Sandamirskaya, Yulia" userId="S::yulia.sandamirskaya@intel.com::6d8d409e-01a9-4895-bb13-9d51e921e8f6" providerId="AD" clId="Web-{F021C09F-E03A-0000-C39A-B219A3863312}" dt="2021-04-20T15:43:47.038" v="65"/>
        <pc:sldMkLst>
          <pc:docMk/>
          <pc:sldMk cId="2889121810" sldId="2134096577"/>
        </pc:sldMkLst>
      </pc:sldChg>
      <pc:sldChg chg="ord">
        <pc:chgData name="Sandamirskaya, Yulia" userId="S::yulia.sandamirskaya@intel.com::6d8d409e-01a9-4895-bb13-9d51e921e8f6" providerId="AD" clId="Web-{F021C09F-E03A-0000-C39A-B219A3863312}" dt="2021-04-20T15:44:29.476" v="68"/>
        <pc:sldMkLst>
          <pc:docMk/>
          <pc:sldMk cId="2556536234" sldId="2134096578"/>
        </pc:sldMkLst>
      </pc:sldChg>
      <pc:sldChg chg="del">
        <pc:chgData name="Sandamirskaya, Yulia" userId="S::yulia.sandamirskaya@intel.com::6d8d409e-01a9-4895-bb13-9d51e921e8f6" providerId="AD" clId="Web-{F021C09F-E03A-0000-C39A-B219A3863312}" dt="2021-04-20T15:45:35.290" v="75"/>
        <pc:sldMkLst>
          <pc:docMk/>
          <pc:sldMk cId="2811195051" sldId="2134096580"/>
        </pc:sldMkLst>
      </pc:sldChg>
      <pc:sldChg chg="ord">
        <pc:chgData name="Sandamirskaya, Yulia" userId="S::yulia.sandamirskaya@intel.com::6d8d409e-01a9-4895-bb13-9d51e921e8f6" providerId="AD" clId="Web-{F021C09F-E03A-0000-C39A-B219A3863312}" dt="2021-04-20T15:44:29.476" v="66"/>
        <pc:sldMkLst>
          <pc:docMk/>
          <pc:sldMk cId="3313057614" sldId="2134096592"/>
        </pc:sldMkLst>
      </pc:sldChg>
    </pc:docChg>
  </pc:docChgLst>
  <pc:docChgLst>
    <pc:chgData name="Sommer, Friedrich" userId="S::friedrich.sommer@intel.com::d51563e3-ce5c-494e-be22-4de30384a0ad" providerId="AD" clId="Web-{D3E83E2C-AFCA-3498-79AE-102CBFB7CE34}"/>
    <pc:docChg chg="addSld delSld modSld">
      <pc:chgData name="Sommer, Friedrich" userId="S::friedrich.sommer@intel.com::d51563e3-ce5c-494e-be22-4de30384a0ad" providerId="AD" clId="Web-{D3E83E2C-AFCA-3498-79AE-102CBFB7CE34}" dt="2021-04-20T14:56:04.688" v="1007" actId="20577"/>
      <pc:docMkLst>
        <pc:docMk/>
      </pc:docMkLst>
      <pc:sldChg chg="modSp">
        <pc:chgData name="Sommer, Friedrich" userId="S::friedrich.sommer@intel.com::d51563e3-ce5c-494e-be22-4de30384a0ad" providerId="AD" clId="Web-{D3E83E2C-AFCA-3498-79AE-102CBFB7CE34}" dt="2021-04-19T19:13:01.968" v="878" actId="20577"/>
        <pc:sldMkLst>
          <pc:docMk/>
          <pc:sldMk cId="2556536234" sldId="2134096578"/>
        </pc:sldMkLst>
        <pc:spChg chg="mod">
          <ac:chgData name="Sommer, Friedrich" userId="S::friedrich.sommer@intel.com::d51563e3-ce5c-494e-be22-4de30384a0ad" providerId="AD" clId="Web-{D3E83E2C-AFCA-3498-79AE-102CBFB7CE34}" dt="2021-04-19T19:13:01.968" v="878" actId="20577"/>
          <ac:spMkLst>
            <pc:docMk/>
            <pc:sldMk cId="2556536234" sldId="2134096578"/>
            <ac:spMk id="2" creationId="{C6716557-B1EF-48C9-BB10-F60A258B7A04}"/>
          </ac:spMkLst>
        </pc:spChg>
      </pc:sldChg>
      <pc:sldChg chg="addSp modSp new">
        <pc:chgData name="Sommer, Friedrich" userId="S::friedrich.sommer@intel.com::d51563e3-ce5c-494e-be22-4de30384a0ad" providerId="AD" clId="Web-{D3E83E2C-AFCA-3498-79AE-102CBFB7CE34}" dt="2021-04-19T19:22:32.299" v="956" actId="20577"/>
        <pc:sldMkLst>
          <pc:docMk/>
          <pc:sldMk cId="2203308929" sldId="2134096593"/>
        </pc:sldMkLst>
        <pc:spChg chg="mod">
          <ac:chgData name="Sommer, Friedrich" userId="S::friedrich.sommer@intel.com::d51563e3-ce5c-494e-be22-4de30384a0ad" providerId="AD" clId="Web-{D3E83E2C-AFCA-3498-79AE-102CBFB7CE34}" dt="2021-04-19T19:11:21.009" v="868" actId="20577"/>
          <ac:spMkLst>
            <pc:docMk/>
            <pc:sldMk cId="2203308929" sldId="2134096593"/>
            <ac:spMk id="2" creationId="{38FB354D-3A8E-4F17-8201-562DAF8698B4}"/>
          </ac:spMkLst>
        </pc:spChg>
        <pc:spChg chg="add mod">
          <ac:chgData name="Sommer, Friedrich" userId="S::friedrich.sommer@intel.com::d51563e3-ce5c-494e-be22-4de30384a0ad" providerId="AD" clId="Web-{D3E83E2C-AFCA-3498-79AE-102CBFB7CE34}" dt="2021-04-19T19:22:32.299" v="956" actId="20577"/>
          <ac:spMkLst>
            <pc:docMk/>
            <pc:sldMk cId="2203308929" sldId="2134096593"/>
            <ac:spMk id="4" creationId="{18A61FCB-37C8-49D6-9EAD-D00DADD7DF0D}"/>
          </ac:spMkLst>
        </pc:spChg>
      </pc:sldChg>
      <pc:sldChg chg="addSp modSp new">
        <pc:chgData name="Sommer, Friedrich" userId="S::friedrich.sommer@intel.com::d51563e3-ce5c-494e-be22-4de30384a0ad" providerId="AD" clId="Web-{D3E83E2C-AFCA-3498-79AE-102CBFB7CE34}" dt="2021-04-19T19:11:14.306" v="866" actId="20577"/>
        <pc:sldMkLst>
          <pc:docMk/>
          <pc:sldMk cId="2414230553" sldId="2134096594"/>
        </pc:sldMkLst>
        <pc:spChg chg="mod">
          <ac:chgData name="Sommer, Friedrich" userId="S::friedrich.sommer@intel.com::d51563e3-ce5c-494e-be22-4de30384a0ad" providerId="AD" clId="Web-{D3E83E2C-AFCA-3498-79AE-102CBFB7CE34}" dt="2021-04-19T19:11:14.306" v="866" actId="20577"/>
          <ac:spMkLst>
            <pc:docMk/>
            <pc:sldMk cId="2414230553" sldId="2134096594"/>
            <ac:spMk id="2" creationId="{0D09AF16-DAA1-4F11-992C-932595A289F5}"/>
          </ac:spMkLst>
        </pc:spChg>
        <pc:spChg chg="add mod">
          <ac:chgData name="Sommer, Friedrich" userId="S::friedrich.sommer@intel.com::d51563e3-ce5c-494e-be22-4de30384a0ad" providerId="AD" clId="Web-{D3E83E2C-AFCA-3498-79AE-102CBFB7CE34}" dt="2021-04-19T19:10:16.911" v="862" actId="20577"/>
          <ac:spMkLst>
            <pc:docMk/>
            <pc:sldMk cId="2414230553" sldId="2134096594"/>
            <ac:spMk id="4" creationId="{EBC03D14-DB28-406D-8EC5-F83251982BEB}"/>
          </ac:spMkLst>
        </pc:spChg>
      </pc:sldChg>
      <pc:sldChg chg="addSp modSp new">
        <pc:chgData name="Sommer, Friedrich" userId="S::friedrich.sommer@intel.com::d51563e3-ce5c-494e-be22-4de30384a0ad" providerId="AD" clId="Web-{D3E83E2C-AFCA-3498-79AE-102CBFB7CE34}" dt="2021-04-20T14:56:04.688" v="1007" actId="20577"/>
        <pc:sldMkLst>
          <pc:docMk/>
          <pc:sldMk cId="3700037429" sldId="2134096595"/>
        </pc:sldMkLst>
        <pc:spChg chg="mod">
          <ac:chgData name="Sommer, Friedrich" userId="S::friedrich.sommer@intel.com::d51563e3-ce5c-494e-be22-4de30384a0ad" providerId="AD" clId="Web-{D3E83E2C-AFCA-3498-79AE-102CBFB7CE34}" dt="2021-04-19T19:17:23.062" v="884" actId="20577"/>
          <ac:spMkLst>
            <pc:docMk/>
            <pc:sldMk cId="3700037429" sldId="2134096595"/>
            <ac:spMk id="2" creationId="{D7150FED-E4E6-45CD-A302-4A52DB5A8A8F}"/>
          </ac:spMkLst>
        </pc:spChg>
        <pc:spChg chg="add mod">
          <ac:chgData name="Sommer, Friedrich" userId="S::friedrich.sommer@intel.com::d51563e3-ce5c-494e-be22-4de30384a0ad" providerId="AD" clId="Web-{D3E83E2C-AFCA-3498-79AE-102CBFB7CE34}" dt="2021-04-20T14:56:04.688" v="1007" actId="20577"/>
          <ac:spMkLst>
            <pc:docMk/>
            <pc:sldMk cId="3700037429" sldId="2134096595"/>
            <ac:spMk id="4" creationId="{51CB6BA3-A3A7-4162-B743-F56EDC7A4DF0}"/>
          </ac:spMkLst>
        </pc:spChg>
      </pc:sldChg>
      <pc:sldChg chg="add del replId">
        <pc:chgData name="Sommer, Friedrich" userId="S::friedrich.sommer@intel.com::d51563e3-ce5c-494e-be22-4de30384a0ad" providerId="AD" clId="Web-{D3E83E2C-AFCA-3498-79AE-102CBFB7CE34}" dt="2021-04-19T19:19:47.633" v="886"/>
        <pc:sldMkLst>
          <pc:docMk/>
          <pc:sldMk cId="2691605945" sldId="2134096596"/>
        </pc:sldMkLst>
      </pc:sldChg>
    </pc:docChg>
  </pc:docChgLst>
  <pc:docChgLst>
    <pc:chgData name="Sommer, Friedrich" userId="S::friedrich.sommer@intel.com::d51563e3-ce5c-494e-be22-4de30384a0ad" providerId="AD" clId="Web-{4D22C09F-F045-0000-C39A-BA9C1BF6FD00}"/>
    <pc:docChg chg="addSld modSld sldOrd">
      <pc:chgData name="Sommer, Friedrich" userId="S::friedrich.sommer@intel.com::d51563e3-ce5c-494e-be22-4de30384a0ad" providerId="AD" clId="Web-{4D22C09F-F045-0000-C39A-BA9C1BF6FD00}" dt="2021-04-20T17:02:43.696" v="504" actId="20577"/>
      <pc:docMkLst>
        <pc:docMk/>
      </pc:docMkLst>
      <pc:sldChg chg="modSp">
        <pc:chgData name="Sommer, Friedrich" userId="S::friedrich.sommer@intel.com::d51563e3-ce5c-494e-be22-4de30384a0ad" providerId="AD" clId="Web-{4D22C09F-F045-0000-C39A-BA9C1BF6FD00}" dt="2021-04-20T16:48:12.435" v="325" actId="14100"/>
        <pc:sldMkLst>
          <pc:docMk/>
          <pc:sldMk cId="250993992" sldId="2134096572"/>
        </pc:sldMkLst>
        <pc:spChg chg="mod">
          <ac:chgData name="Sommer, Friedrich" userId="S::friedrich.sommer@intel.com::d51563e3-ce5c-494e-be22-4de30384a0ad" providerId="AD" clId="Web-{4D22C09F-F045-0000-C39A-BA9C1BF6FD00}" dt="2021-04-20T16:48:12.435" v="325" actId="14100"/>
          <ac:spMkLst>
            <pc:docMk/>
            <pc:sldMk cId="250993992" sldId="2134096572"/>
            <ac:spMk id="9" creationId="{F33D2F25-1AB4-49B6-BB7F-1A02D2EDFFAB}"/>
          </ac:spMkLst>
        </pc:spChg>
      </pc:sldChg>
      <pc:sldChg chg="ord">
        <pc:chgData name="Sommer, Friedrich" userId="S::friedrich.sommer@intel.com::d51563e3-ce5c-494e-be22-4de30384a0ad" providerId="AD" clId="Web-{4D22C09F-F045-0000-C39A-BA9C1BF6FD00}" dt="2021-04-20T16:40:26.716" v="255"/>
        <pc:sldMkLst>
          <pc:docMk/>
          <pc:sldMk cId="3607056740" sldId="2134096584"/>
        </pc:sldMkLst>
      </pc:sldChg>
      <pc:sldChg chg="modSp">
        <pc:chgData name="Sommer, Friedrich" userId="S::friedrich.sommer@intel.com::d51563e3-ce5c-494e-be22-4de30384a0ad" providerId="AD" clId="Web-{4D22C09F-F045-0000-C39A-BA9C1BF6FD00}" dt="2021-04-20T16:45:01.719" v="308" actId="20577"/>
        <pc:sldMkLst>
          <pc:docMk/>
          <pc:sldMk cId="2414230553" sldId="2134096594"/>
        </pc:sldMkLst>
        <pc:spChg chg="mod">
          <ac:chgData name="Sommer, Friedrich" userId="S::friedrich.sommer@intel.com::d51563e3-ce5c-494e-be22-4de30384a0ad" providerId="AD" clId="Web-{4D22C09F-F045-0000-C39A-BA9C1BF6FD00}" dt="2021-04-20T16:45:01.719" v="308" actId="20577"/>
          <ac:spMkLst>
            <pc:docMk/>
            <pc:sldMk cId="2414230553" sldId="2134096594"/>
            <ac:spMk id="4" creationId="{EBC03D14-DB28-406D-8EC5-F83251982BEB}"/>
          </ac:spMkLst>
        </pc:spChg>
      </pc:sldChg>
      <pc:sldChg chg="addSp delSp modSp">
        <pc:chgData name="Sommer, Friedrich" userId="S::friedrich.sommer@intel.com::d51563e3-ce5c-494e-be22-4de30384a0ad" providerId="AD" clId="Web-{4D22C09F-F045-0000-C39A-BA9C1BF6FD00}" dt="2021-04-20T15:57:36.748" v="46" actId="1076"/>
        <pc:sldMkLst>
          <pc:docMk/>
          <pc:sldMk cId="3700037429" sldId="2134096595"/>
        </pc:sldMkLst>
        <pc:spChg chg="add del mod">
          <ac:chgData name="Sommer, Friedrich" userId="S::friedrich.sommer@intel.com::d51563e3-ce5c-494e-be22-4de30384a0ad" providerId="AD" clId="Web-{4D22C09F-F045-0000-C39A-BA9C1BF6FD00}" dt="2021-04-20T15:56:36.212" v="39"/>
          <ac:spMkLst>
            <pc:docMk/>
            <pc:sldMk cId="3700037429" sldId="2134096595"/>
            <ac:spMk id="3" creationId="{3DF786C0-CBD0-451F-B3D6-08D3E7C3645F}"/>
          </ac:spMkLst>
        </pc:spChg>
        <pc:spChg chg="mod">
          <ac:chgData name="Sommer, Friedrich" userId="S::friedrich.sommer@intel.com::d51563e3-ce5c-494e-be22-4de30384a0ad" providerId="AD" clId="Web-{4D22C09F-F045-0000-C39A-BA9C1BF6FD00}" dt="2021-04-20T15:56:22.727" v="36" actId="20577"/>
          <ac:spMkLst>
            <pc:docMk/>
            <pc:sldMk cId="3700037429" sldId="2134096595"/>
            <ac:spMk id="4" creationId="{51CB6BA3-A3A7-4162-B743-F56EDC7A4DF0}"/>
          </ac:spMkLst>
        </pc:spChg>
        <pc:picChg chg="add mod">
          <ac:chgData name="Sommer, Friedrich" userId="S::friedrich.sommer@intel.com::d51563e3-ce5c-494e-be22-4de30384a0ad" providerId="AD" clId="Web-{4D22C09F-F045-0000-C39A-BA9C1BF6FD00}" dt="2021-04-20T15:57:36.748" v="46" actId="1076"/>
          <ac:picMkLst>
            <pc:docMk/>
            <pc:sldMk cId="3700037429" sldId="2134096595"/>
            <ac:picMk id="5" creationId="{B6830FA7-ABA1-4C03-9192-B09D5DB52650}"/>
          </ac:picMkLst>
        </pc:picChg>
      </pc:sldChg>
      <pc:sldChg chg="addSp delSp modSp new ord">
        <pc:chgData name="Sommer, Friedrich" userId="S::friedrich.sommer@intel.com::d51563e3-ce5c-494e-be22-4de30384a0ad" providerId="AD" clId="Web-{4D22C09F-F045-0000-C39A-BA9C1BF6FD00}" dt="2021-04-20T16:46:06.723" v="313" actId="1076"/>
        <pc:sldMkLst>
          <pc:docMk/>
          <pc:sldMk cId="1297674070" sldId="2134096596"/>
        </pc:sldMkLst>
        <pc:spChg chg="mod">
          <ac:chgData name="Sommer, Friedrich" userId="S::friedrich.sommer@intel.com::d51563e3-ce5c-494e-be22-4de30384a0ad" providerId="AD" clId="Web-{4D22C09F-F045-0000-C39A-BA9C1BF6FD00}" dt="2021-04-20T16:27:05.647" v="122" actId="1076"/>
          <ac:spMkLst>
            <pc:docMk/>
            <pc:sldMk cId="1297674070" sldId="2134096596"/>
            <ac:spMk id="2" creationId="{A0E21EE4-5C28-4FAA-AD58-3F8F228476A6}"/>
          </ac:spMkLst>
        </pc:spChg>
        <pc:spChg chg="add del mod">
          <ac:chgData name="Sommer, Friedrich" userId="S::friedrich.sommer@intel.com::d51563e3-ce5c-494e-be22-4de30384a0ad" providerId="AD" clId="Web-{4D22C09F-F045-0000-C39A-BA9C1BF6FD00}" dt="2021-04-20T16:27:28.555" v="125"/>
          <ac:spMkLst>
            <pc:docMk/>
            <pc:sldMk cId="1297674070" sldId="2134096596"/>
            <ac:spMk id="3" creationId="{56E7BB8A-72FC-41DF-B836-144AAE54D1A8}"/>
          </ac:spMkLst>
        </pc:spChg>
        <pc:spChg chg="add mod">
          <ac:chgData name="Sommer, Friedrich" userId="S::friedrich.sommer@intel.com::d51563e3-ce5c-494e-be22-4de30384a0ad" providerId="AD" clId="Web-{4D22C09F-F045-0000-C39A-BA9C1BF6FD00}" dt="2021-04-20T16:45:55.613" v="310" actId="20577"/>
          <ac:spMkLst>
            <pc:docMk/>
            <pc:sldMk cId="1297674070" sldId="2134096596"/>
            <ac:spMk id="5" creationId="{3642BDDA-64FE-417D-B620-5713A0B7C881}"/>
          </ac:spMkLst>
        </pc:spChg>
        <pc:picChg chg="add mod">
          <ac:chgData name="Sommer, Friedrich" userId="S::friedrich.sommer@intel.com::d51563e3-ce5c-494e-be22-4de30384a0ad" providerId="AD" clId="Web-{4D22C09F-F045-0000-C39A-BA9C1BF6FD00}" dt="2021-04-20T16:46:06.723" v="313" actId="1076"/>
          <ac:picMkLst>
            <pc:docMk/>
            <pc:sldMk cId="1297674070" sldId="2134096596"/>
            <ac:picMk id="6" creationId="{4FC499EC-26FB-472D-8AB3-FDDC46119B97}"/>
          </ac:picMkLst>
        </pc:picChg>
      </pc:sldChg>
      <pc:sldChg chg="addSp modSp new">
        <pc:chgData name="Sommer, Friedrich" userId="S::friedrich.sommer@intel.com::d51563e3-ce5c-494e-be22-4de30384a0ad" providerId="AD" clId="Web-{4D22C09F-F045-0000-C39A-BA9C1BF6FD00}" dt="2021-04-20T17:02:43.696" v="504" actId="20577"/>
        <pc:sldMkLst>
          <pc:docMk/>
          <pc:sldMk cId="3670361217" sldId="2134096597"/>
        </pc:sldMkLst>
        <pc:spChg chg="mod">
          <ac:chgData name="Sommer, Friedrich" userId="S::friedrich.sommer@intel.com::d51563e3-ce5c-494e-be22-4de30384a0ad" providerId="AD" clId="Web-{4D22C09F-F045-0000-C39A-BA9C1BF6FD00}" dt="2021-04-20T16:56:21.811" v="363" actId="20577"/>
          <ac:spMkLst>
            <pc:docMk/>
            <pc:sldMk cId="3670361217" sldId="2134096597"/>
            <ac:spMk id="2" creationId="{49EED27F-216A-4DF2-A6F7-A45C3AB53D4F}"/>
          </ac:spMkLst>
        </pc:spChg>
        <pc:spChg chg="add mod">
          <ac:chgData name="Sommer, Friedrich" userId="S::friedrich.sommer@intel.com::d51563e3-ce5c-494e-be22-4de30384a0ad" providerId="AD" clId="Web-{4D22C09F-F045-0000-C39A-BA9C1BF6FD00}" dt="2021-04-20T17:02:43.696" v="504" actId="20577"/>
          <ac:spMkLst>
            <pc:docMk/>
            <pc:sldMk cId="3670361217" sldId="2134096597"/>
            <ac:spMk id="5" creationId="{8C234039-F050-4851-94A0-6F21B9AE3C72}"/>
          </ac:spMkLst>
        </pc:spChg>
        <pc:picChg chg="add mod">
          <ac:chgData name="Sommer, Friedrich" userId="S::friedrich.sommer@intel.com::d51563e3-ce5c-494e-be22-4de30384a0ad" providerId="AD" clId="Web-{4D22C09F-F045-0000-C39A-BA9C1BF6FD00}" dt="2021-04-20T16:56:53.579" v="367" actId="1076"/>
          <ac:picMkLst>
            <pc:docMk/>
            <pc:sldMk cId="3670361217" sldId="2134096597"/>
            <ac:picMk id="3" creationId="{35887541-1052-47D1-B523-0A6A023E4807}"/>
          </ac:picMkLst>
        </pc:picChg>
      </pc:sldChg>
    </pc:docChg>
  </pc:docChgLst>
  <pc:docChgLst>
    <pc:chgData name="Frady, E Paxon" userId="S::e.paxon.frady@intel.com::2dec2d21-3ef0-4c4e-833e-9b0bd578ea33" providerId="AD" clId="Web-{00000000-0000-0000-0000-000000000000}"/>
    <pc:docChg chg="modSld">
      <pc:chgData name="Frady, E Paxon" userId="S::e.paxon.frady@intel.com::2dec2d21-3ef0-4c4e-833e-9b0bd578ea33" providerId="AD" clId="Web-{00000000-0000-0000-0000-000000000000}" dt="2021-03-24T15:22:34.173" v="1"/>
      <pc:docMkLst>
        <pc:docMk/>
      </pc:docMkLst>
      <pc:sldChg chg="addSp delSp modSp">
        <pc:chgData name="Frady, E Paxon" userId="S::e.paxon.frady@intel.com::2dec2d21-3ef0-4c4e-833e-9b0bd578ea33" providerId="AD" clId="Web-{00000000-0000-0000-0000-000000000000}" dt="2021-03-24T15:22:34.173" v="1"/>
        <pc:sldMkLst>
          <pc:docMk/>
          <pc:sldMk cId="3758403955" sldId="2134096575"/>
        </pc:sldMkLst>
        <pc:picChg chg="add del mod">
          <ac:chgData name="Frady, E Paxon" userId="S::e.paxon.frady@intel.com::2dec2d21-3ef0-4c4e-833e-9b0bd578ea33" providerId="AD" clId="Web-{00000000-0000-0000-0000-000000000000}" dt="2021-03-24T15:22:34.173" v="1"/>
          <ac:picMkLst>
            <pc:docMk/>
            <pc:sldMk cId="3758403955" sldId="2134096575"/>
            <ac:picMk id="3" creationId="{103E64CF-3F50-4DA6-8EA7-DB99C8DE85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5DC49-29E0-4585-963A-C945A27C7BE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F56C2-6CCF-4460-8747-C177FA2B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IntelOne Display Medium" panose="020B060402020202020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IntelOne Display Medium" panose="020B060402020202020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IntelOne Display Medium" panose="020B060402020202020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IntelOne Display Medium" panose="020B060402020202020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35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0"/>
            <a:ext cx="5808406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0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734800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9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40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DA6DA-63DC-460A-B2F4-6584E4114B06}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BB8918-321F-4814-85AD-F9F7A8C67AEF}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852F3-59BE-4CC1-B2BF-0FAA22504E8B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4" name="Graphic 9">
            <a:extLst>
              <a:ext uri="{FF2B5EF4-FFF2-40B4-BE49-F238E27FC236}">
                <a16:creationId xmlns:a16="http://schemas.microsoft.com/office/drawing/2014/main" id="{89F03298-A025-4C72-B51B-FC7B6C49A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5936" y="6538757"/>
            <a:ext cx="945547" cy="1950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66AD25-4629-4DD2-8941-285AEC68228A}"/>
              </a:ext>
            </a:extLst>
          </p:cNvPr>
          <p:cNvSpPr/>
          <p:nvPr userDrawn="1"/>
        </p:nvSpPr>
        <p:spPr>
          <a:xfrm>
            <a:off x="0" y="6400800"/>
            <a:ext cx="457200" cy="457200"/>
          </a:xfrm>
          <a:prstGeom prst="rect">
            <a:avLst/>
          </a:prstGeom>
          <a:solidFill>
            <a:srgbClr val="B86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100"/>
              <a:t>NCL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CFEF2-1A8A-4EF4-B5AF-530886D5CD46}"/>
              </a:ext>
            </a:extLst>
          </p:cNvPr>
          <p:cNvSpPr txBox="1"/>
          <p:nvPr userDrawn="1"/>
        </p:nvSpPr>
        <p:spPr>
          <a:xfrm>
            <a:off x="484632" y="6502442"/>
            <a:ext cx="19704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bg1">
                    <a:lumMod val="95000"/>
                  </a:schemeClr>
                </a:solidFill>
              </a:rPr>
              <a:t>Neuromorphic Computing Lab</a:t>
            </a:r>
          </a:p>
        </p:txBody>
      </p:sp>
    </p:spTree>
    <p:extLst>
      <p:ext uri="{BB962C8B-B14F-4D97-AF65-F5344CB8AC3E}">
        <p14:creationId xmlns:p14="http://schemas.microsoft.com/office/powerpoint/2010/main" val="282663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51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B7CF4-6E59-4F58-B339-D2AEFB0D202B}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B7B45-0229-4BD9-84EB-963DE20FBDD7}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3" name="Graphic 9">
            <a:extLst>
              <a:ext uri="{FF2B5EF4-FFF2-40B4-BE49-F238E27FC236}">
                <a16:creationId xmlns:a16="http://schemas.microsoft.com/office/drawing/2014/main" id="{F2F6F2F8-01D1-4425-8E5D-7CB71D0F6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5936" y="6538757"/>
            <a:ext cx="945547" cy="1950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452047-AEB4-46B5-A2CC-4C7EC1125073}"/>
              </a:ext>
            </a:extLst>
          </p:cNvPr>
          <p:cNvSpPr/>
          <p:nvPr userDrawn="1"/>
        </p:nvSpPr>
        <p:spPr>
          <a:xfrm>
            <a:off x="0" y="6400800"/>
            <a:ext cx="457200" cy="457200"/>
          </a:xfrm>
          <a:prstGeom prst="rect">
            <a:avLst/>
          </a:prstGeom>
          <a:solidFill>
            <a:srgbClr val="B86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100"/>
              <a:t>NCL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9C044B-E389-4887-825C-F2A2CFAAB079}"/>
              </a:ext>
            </a:extLst>
          </p:cNvPr>
          <p:cNvSpPr txBox="1"/>
          <p:nvPr userDrawn="1"/>
        </p:nvSpPr>
        <p:spPr>
          <a:xfrm>
            <a:off x="484632" y="6490900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Neuromorphic Computing Lab</a:t>
            </a:r>
          </a:p>
        </p:txBody>
      </p:sp>
    </p:spTree>
    <p:extLst>
      <p:ext uri="{BB962C8B-B14F-4D97-AF65-F5344CB8AC3E}">
        <p14:creationId xmlns:p14="http://schemas.microsoft.com/office/powerpoint/2010/main" val="3516499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rgbClr val="7BD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rgbClr val="B4F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Graphic 9">
            <a:extLst>
              <a:ext uri="{FF2B5EF4-FFF2-40B4-BE49-F238E27FC236}">
                <a16:creationId xmlns:a16="http://schemas.microsoft.com/office/drawing/2014/main" id="{10BD01B2-E121-4021-AEE6-DD806F67A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5936" y="6538757"/>
            <a:ext cx="945547" cy="1950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195DE6A-0C89-4421-9E4F-8E3960357BA6}"/>
              </a:ext>
            </a:extLst>
          </p:cNvPr>
          <p:cNvSpPr/>
          <p:nvPr userDrawn="1"/>
        </p:nvSpPr>
        <p:spPr>
          <a:xfrm>
            <a:off x="0" y="6400800"/>
            <a:ext cx="457200" cy="457200"/>
          </a:xfrm>
          <a:prstGeom prst="rect">
            <a:avLst/>
          </a:prstGeom>
          <a:solidFill>
            <a:srgbClr val="B86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100"/>
              <a:t>NCL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E55000-B3F0-4D65-8332-6C7B4C2CEB8D}"/>
              </a:ext>
            </a:extLst>
          </p:cNvPr>
          <p:cNvSpPr txBox="1"/>
          <p:nvPr userDrawn="1"/>
        </p:nvSpPr>
        <p:spPr>
          <a:xfrm>
            <a:off x="484632" y="6490900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Neuromorphic Computing Lab</a:t>
            </a:r>
          </a:p>
        </p:txBody>
      </p:sp>
    </p:spTree>
    <p:extLst>
      <p:ext uri="{BB962C8B-B14F-4D97-AF65-F5344CB8AC3E}">
        <p14:creationId xmlns:p14="http://schemas.microsoft.com/office/powerpoint/2010/main" val="26291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Graphic 9">
            <a:extLst>
              <a:ext uri="{FF2B5EF4-FFF2-40B4-BE49-F238E27FC236}">
                <a16:creationId xmlns:a16="http://schemas.microsoft.com/office/drawing/2014/main" id="{F62E8621-6C16-4EED-9F31-462386EB5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5936" y="6538757"/>
            <a:ext cx="945547" cy="1950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84DE79-316D-4115-BAC0-2C37064E9B9A}"/>
              </a:ext>
            </a:extLst>
          </p:cNvPr>
          <p:cNvSpPr/>
          <p:nvPr userDrawn="1"/>
        </p:nvSpPr>
        <p:spPr>
          <a:xfrm>
            <a:off x="0" y="6400800"/>
            <a:ext cx="457200" cy="457200"/>
          </a:xfrm>
          <a:prstGeom prst="rect">
            <a:avLst/>
          </a:prstGeom>
          <a:solidFill>
            <a:srgbClr val="B86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100"/>
              <a:t>NCL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30CA1D-8C72-4088-9F9C-FD516FE77B67}"/>
              </a:ext>
            </a:extLst>
          </p:cNvPr>
          <p:cNvSpPr txBox="1"/>
          <p:nvPr userDrawn="1"/>
        </p:nvSpPr>
        <p:spPr>
          <a:xfrm>
            <a:off x="484632" y="6490900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Neuromorphic Computing Lab</a:t>
            </a:r>
          </a:p>
        </p:txBody>
      </p:sp>
    </p:spTree>
    <p:extLst>
      <p:ext uri="{BB962C8B-B14F-4D97-AF65-F5344CB8AC3E}">
        <p14:creationId xmlns:p14="http://schemas.microsoft.com/office/powerpoint/2010/main" val="2294080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2B7E3E-B537-4EE3-BA97-B90982F6C31B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rgbClr val="7BD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rgbClr val="B4F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5E17D-D74E-461D-9994-21701E9CF3FE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31126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rame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22" y="1828800"/>
            <a:ext cx="10557387" cy="32004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2649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IntelOne Display Medium" panose="020B060402020202020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IntelOne Display Medium" panose="020B060402020202020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IntelOne Display Medium" panose="020B060402020202020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IntelOne Display Medium" panose="020B060402020202020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64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Fram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22" y="1776845"/>
            <a:ext cx="10557387" cy="330431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1" name="Graphic 9">
            <a:extLst>
              <a:ext uri="{FF2B5EF4-FFF2-40B4-BE49-F238E27FC236}">
                <a16:creationId xmlns:a16="http://schemas.microsoft.com/office/drawing/2014/main" id="{A8AC633D-745F-44FB-B050-7228310F2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5936" y="6538757"/>
            <a:ext cx="945547" cy="1950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A953EB-FB73-4F39-B8B6-82AF61A8581A}"/>
              </a:ext>
            </a:extLst>
          </p:cNvPr>
          <p:cNvSpPr/>
          <p:nvPr userDrawn="1"/>
        </p:nvSpPr>
        <p:spPr>
          <a:xfrm>
            <a:off x="0" y="6400800"/>
            <a:ext cx="457200" cy="457200"/>
          </a:xfrm>
          <a:prstGeom prst="rect">
            <a:avLst/>
          </a:prstGeom>
          <a:solidFill>
            <a:srgbClr val="B86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100"/>
              <a:t>NCL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4A37D-3AD6-4054-BC52-5F4EC78DE48D}"/>
              </a:ext>
            </a:extLst>
          </p:cNvPr>
          <p:cNvSpPr txBox="1"/>
          <p:nvPr userDrawn="1"/>
        </p:nvSpPr>
        <p:spPr>
          <a:xfrm>
            <a:off x="484632" y="6490900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Neuromorphic Computing Lab</a:t>
            </a:r>
          </a:p>
        </p:txBody>
      </p:sp>
    </p:spTree>
    <p:extLst>
      <p:ext uri="{BB962C8B-B14F-4D97-AF65-F5344CB8AC3E}">
        <p14:creationId xmlns:p14="http://schemas.microsoft.com/office/powerpoint/2010/main" val="121397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l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D5E138-8800-4F6C-BD71-5E098EFFE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76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5324475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31971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0F38F5-F326-4548-BEF1-773E437F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0109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335208"/>
            <a:ext cx="11736987" cy="59503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One Display Medium" panose="020B0604020202020204" charset="0"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06210"/>
            <a:ext cx="6407450" cy="59503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One Display Medium" panose="020B0604020202020204" charset="0"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CCE80E-0DF9-419A-80FF-D6492073CDB5}"/>
              </a:ext>
            </a:extLst>
          </p:cNvPr>
          <p:cNvSpPr/>
          <p:nvPr userDrawn="1"/>
        </p:nvSpPr>
        <p:spPr>
          <a:xfrm>
            <a:off x="0" y="6400800"/>
            <a:ext cx="457200" cy="457200"/>
          </a:xfrm>
          <a:prstGeom prst="rect">
            <a:avLst/>
          </a:prstGeom>
          <a:solidFill>
            <a:srgbClr val="B86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100"/>
              <a:t>NCL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3344B-A65B-4702-893D-A5209D5C59F6}"/>
              </a:ext>
            </a:extLst>
          </p:cNvPr>
          <p:cNvSpPr txBox="1"/>
          <p:nvPr userDrawn="1"/>
        </p:nvSpPr>
        <p:spPr>
          <a:xfrm>
            <a:off x="484632" y="6490900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Neuromorphic Computing Lab</a:t>
            </a:r>
          </a:p>
        </p:txBody>
      </p:sp>
    </p:spTree>
    <p:extLst>
      <p:ext uri="{BB962C8B-B14F-4D97-AF65-F5344CB8AC3E}">
        <p14:creationId xmlns:p14="http://schemas.microsoft.com/office/powerpoint/2010/main" val="75044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335208"/>
            <a:ext cx="11736987" cy="59503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One Display Medium" panose="020B0604020202020204" charset="0"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06210"/>
            <a:ext cx="6407450" cy="59503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One Display Medium" panose="020B0604020202020204" charset="0"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034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3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4DA4-DCE5-4D63-B979-87BF6B5D4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29B5C-CE27-437E-9209-E85B36E1A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0A22-4FFB-4325-87A8-D857308B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FE02-6E7A-4734-830C-C9AAA6A806F0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59B8-C637-4103-A7F9-7CDA1A8F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5557A-A884-4E0B-8C81-D1BC8D0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F6F6-128B-4803-84E5-9D696565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1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D797-8D74-4A8A-A184-412F408910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1867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16pt Intel Clear sub-bullet</a:t>
            </a:r>
          </a:p>
          <a:p>
            <a:pPr lvl="3"/>
            <a:r>
              <a:rPr lang="en-US"/>
              <a:t>14pt Intel Clear fourth level</a:t>
            </a:r>
          </a:p>
          <a:p>
            <a:pPr lvl="4"/>
            <a:r>
              <a:rPr lang="en-US"/>
              <a:t>12pt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63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4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10972800" cy="1158240"/>
          </a:xfrm>
        </p:spPr>
        <p:txBody>
          <a:bodyPr/>
          <a:lstStyle>
            <a:lvl1pPr>
              <a:defRPr sz="33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Intel Clear Light Headline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71B004-9C57-4B5E-8F7C-839CD9B62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8009" y="6593780"/>
            <a:ext cx="288541" cy="15387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|  </a:t>
            </a:r>
            <a:fld id="{EE2556C5-CE8C-6547-B838-EA80C61A4AF7}" type="slidenum">
              <a:rPr lang="en-US" sz="750" smtClean="0"/>
              <a:pPr/>
              <a:t>‹#›</a:t>
            </a:fld>
            <a:endParaRPr lang="en-US" sz="75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BA92A06-FD86-4BD2-8467-3F7803717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44964" y="6486519"/>
            <a:ext cx="120124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5319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783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2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80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4516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E03A-316D-48EB-AD4F-D34C9804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29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971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87056"/>
            <a:ext cx="10972800" cy="4689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81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10067"/>
            <a:ext cx="10972800" cy="4084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4289"/>
            <a:ext cx="10972800" cy="525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354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935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10972800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83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935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47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230287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75C37-EE38-450C-8269-79E50F8E88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6138" y="2655075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DC24117-8044-4F60-A59D-9F61002D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3331781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05F9606-8CF6-4C56-B2B6-E8A04B25F1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4294" y="5767077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30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91673"/>
            <a:ext cx="10972800" cy="468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F41EA-3085-473A-967C-3157944804D0}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84EC55-415E-440F-AE6F-DDB70FA6D374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5935" y="6538757"/>
            <a:ext cx="945550" cy="1950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FB4E28-8FF4-469D-9172-AA2B2441695C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C4174-C58D-4EF7-A490-8F73147A264E}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E59EA8-3A90-4FD2-9BBB-53CEB72AFB28}"/>
              </a:ext>
            </a:extLst>
          </p:cNvPr>
          <p:cNvSpPr/>
          <p:nvPr userDrawn="1"/>
        </p:nvSpPr>
        <p:spPr>
          <a:xfrm>
            <a:off x="0" y="6400800"/>
            <a:ext cx="4572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100"/>
              <a:t>NCL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BA95AF-327D-4215-ACA7-1365BDC05AB9}"/>
              </a:ext>
            </a:extLst>
          </p:cNvPr>
          <p:cNvSpPr txBox="1"/>
          <p:nvPr userDrawn="1"/>
        </p:nvSpPr>
        <p:spPr>
          <a:xfrm>
            <a:off x="484632" y="6502442"/>
            <a:ext cx="19704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Neuromorphic Computing Lab</a:t>
            </a:r>
          </a:p>
        </p:txBody>
      </p:sp>
    </p:spTree>
    <p:extLst>
      <p:ext uri="{BB962C8B-B14F-4D97-AF65-F5344CB8AC3E}">
        <p14:creationId xmlns:p14="http://schemas.microsoft.com/office/powerpoint/2010/main" val="84888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IntelOne Display Regular" panose="020B0503020203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152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4.1269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CE7CDD-FBDF-4E04-886D-5FAB55473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" y="-60353"/>
            <a:ext cx="12187708" cy="64611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6BA381-4EC3-48B3-B6EB-BEB3DDE24DFB}"/>
              </a:ext>
            </a:extLst>
          </p:cNvPr>
          <p:cNvSpPr txBox="1"/>
          <p:nvPr/>
        </p:nvSpPr>
        <p:spPr>
          <a:xfrm>
            <a:off x="2535387" y="1569261"/>
            <a:ext cx="8770165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Sensor encoding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FFFFFF"/>
                </a:solidFill>
                <a:latin typeface="IntelOne Display Regular"/>
              </a:rPr>
              <a:t>Discussion workgroup</a:t>
            </a:r>
          </a:p>
          <a:p>
            <a:pPr>
              <a:defRPr/>
            </a:pPr>
            <a:r>
              <a:rPr lang="en-US" sz="5400" b="1">
                <a:solidFill>
                  <a:srgbClr val="FFFFFF"/>
                </a:solidFill>
                <a:latin typeface="IntelOne Display Regular"/>
              </a:rPr>
              <a:t>Session 2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6F3CE91-E98E-4EFC-86BC-7CDF926FD90F}"/>
              </a:ext>
            </a:extLst>
          </p:cNvPr>
          <p:cNvSpPr txBox="1">
            <a:spLocks/>
          </p:cNvSpPr>
          <p:nvPr/>
        </p:nvSpPr>
        <p:spPr>
          <a:xfrm>
            <a:off x="2706837" y="3941946"/>
            <a:ext cx="7731695" cy="3824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IntelOne Display Regular" panose="020B0503020203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IntelOne Display Regular" panose="020B0503020203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Light"/>
            </a:endParaRP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FAFFF561-78CE-4928-AB63-2AFA34592071}"/>
              </a:ext>
            </a:extLst>
          </p:cNvPr>
          <p:cNvSpPr txBox="1">
            <a:spLocks/>
          </p:cNvSpPr>
          <p:nvPr/>
        </p:nvSpPr>
        <p:spPr>
          <a:xfrm>
            <a:off x="2706837" y="5592973"/>
            <a:ext cx="7731695" cy="3824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IntelOne Display Regular" panose="020B0503020203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IntelOne Display Regular" panose="020B0503020203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Light"/>
              </a:rPr>
              <a:t>INRC Workgroup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IntelOne Display Regular" panose="020B0503020203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Light"/>
              </a:rPr>
              <a:t>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6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695F-9B1C-4A16-9E13-632B0D92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ICA for Natural Color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CBCC2-FFF1-4465-9D11-946870A9F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96122"/>
            <a:ext cx="9144000" cy="3865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9CC43E-12DE-4437-87D7-196E45E32568}"/>
              </a:ext>
            </a:extLst>
          </p:cNvPr>
          <p:cNvSpPr txBox="1"/>
          <p:nvPr/>
        </p:nvSpPr>
        <p:spPr>
          <a:xfrm>
            <a:off x="4616067" y="5695720"/>
            <a:ext cx="181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Encoding matrix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02ED50-E419-4C23-8B9B-A79298E57C84}"/>
              </a:ext>
            </a:extLst>
          </p:cNvPr>
          <p:cNvSpPr/>
          <p:nvPr/>
        </p:nvSpPr>
        <p:spPr>
          <a:xfrm>
            <a:off x="8984850" y="5962274"/>
            <a:ext cx="273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E.Paxon.Frady@intel.com</a:t>
            </a:r>
          </a:p>
        </p:txBody>
      </p:sp>
    </p:spTree>
    <p:extLst>
      <p:ext uri="{BB962C8B-B14F-4D97-AF65-F5344CB8AC3E}">
        <p14:creationId xmlns:p14="http://schemas.microsoft.com/office/powerpoint/2010/main" val="402817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53F9-0FD4-4310-BFF6-E4E0E852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input data onto basis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9E118-494D-432F-B5A7-62888641F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9"/>
          <a:stretch/>
        </p:blipFill>
        <p:spPr>
          <a:xfrm>
            <a:off x="2302328" y="1267322"/>
            <a:ext cx="7360287" cy="46694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F6C23E-ADA4-4EE9-90AA-5B2E26895DD0}"/>
              </a:ext>
            </a:extLst>
          </p:cNvPr>
          <p:cNvSpPr txBox="1"/>
          <p:nvPr/>
        </p:nvSpPr>
        <p:spPr>
          <a:xfrm>
            <a:off x="948159" y="2905780"/>
            <a:ext cx="787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55990-9E4A-454F-ACB0-507A5267D2B0}"/>
              </a:ext>
            </a:extLst>
          </p:cNvPr>
          <p:cNvSpPr txBox="1"/>
          <p:nvPr/>
        </p:nvSpPr>
        <p:spPr>
          <a:xfrm>
            <a:off x="875222" y="4913264"/>
            <a:ext cx="932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PCA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9EB46-99C6-4341-9FCE-B9DD8A8CABE6}"/>
              </a:ext>
            </a:extLst>
          </p:cNvPr>
          <p:cNvSpPr/>
          <p:nvPr/>
        </p:nvSpPr>
        <p:spPr>
          <a:xfrm>
            <a:off x="9039439" y="5964096"/>
            <a:ext cx="273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E.Paxon.Frady@intel.com</a:t>
            </a:r>
          </a:p>
        </p:txBody>
      </p:sp>
    </p:spTree>
    <p:extLst>
      <p:ext uri="{BB962C8B-B14F-4D97-AF65-F5344CB8AC3E}">
        <p14:creationId xmlns:p14="http://schemas.microsoft.com/office/powerpoint/2010/main" val="323564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81E5-3D3F-48EB-85F2-8D41B08C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 sparse and compressed representation into spikes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5422D-1DA4-4B88-B99B-A768146C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31" y="1579948"/>
            <a:ext cx="3861450" cy="4651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0791AA-A779-42E0-9930-388FB038EE77}"/>
              </a:ext>
            </a:extLst>
          </p:cNvPr>
          <p:cNvSpPr txBox="1"/>
          <p:nvPr/>
        </p:nvSpPr>
        <p:spPr>
          <a:xfrm>
            <a:off x="6654188" y="4682169"/>
            <a:ext cx="295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Neuromorphic Acceleration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158E3-0E14-481B-AC01-7C70A76383F2}"/>
              </a:ext>
            </a:extLst>
          </p:cNvPr>
          <p:cNvSpPr/>
          <p:nvPr/>
        </p:nvSpPr>
        <p:spPr>
          <a:xfrm>
            <a:off x="8971199" y="6047135"/>
            <a:ext cx="273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E.Paxon.Frady@intel.com</a:t>
            </a:r>
          </a:p>
        </p:txBody>
      </p:sp>
    </p:spTree>
    <p:extLst>
      <p:ext uri="{BB962C8B-B14F-4D97-AF65-F5344CB8AC3E}">
        <p14:creationId xmlns:p14="http://schemas.microsoft.com/office/powerpoint/2010/main" val="254373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1EE4-5C28-4FAA-AD58-3F8F22847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8" y="221694"/>
            <a:ext cx="11616558" cy="1199822"/>
          </a:xfrm>
        </p:spPr>
        <p:txBody>
          <a:bodyPr/>
          <a:lstStyle/>
          <a:p>
            <a:r>
              <a:rPr lang="en-US"/>
              <a:t>Computing Inner Products in KNN Neuromorphic network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642BDDA-64FE-417D-B620-5713A0B7C881}"/>
              </a:ext>
            </a:extLst>
          </p:cNvPr>
          <p:cNvSpPr txBox="1">
            <a:spLocks/>
          </p:cNvSpPr>
          <p:nvPr/>
        </p:nvSpPr>
        <p:spPr>
          <a:xfrm>
            <a:off x="375193" y="1352927"/>
            <a:ext cx="11096606" cy="5026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IntelOne Display Regular" panose="020B0503020203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Computing inner product of Spike-latency coded input and synaptic weight vector: 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4FC499EC-26FB-472D-8AB3-FDDC46119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571" y="1924761"/>
            <a:ext cx="7577959" cy="4243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A81F4B-0CA6-4F51-96F2-BA7404869EF7}"/>
              </a:ext>
            </a:extLst>
          </p:cNvPr>
          <p:cNvSpPr/>
          <p:nvPr/>
        </p:nvSpPr>
        <p:spPr>
          <a:xfrm>
            <a:off x="78828" y="5983538"/>
            <a:ext cx="273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E.Paxon.Frady@intel.com</a:t>
            </a:r>
          </a:p>
        </p:txBody>
      </p:sp>
    </p:spTree>
    <p:extLst>
      <p:ext uri="{BB962C8B-B14F-4D97-AF65-F5344CB8AC3E}">
        <p14:creationId xmlns:p14="http://schemas.microsoft.com/office/powerpoint/2010/main" val="129767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12EE-C39E-4197-982E-03DAE733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KNN Tutorial Notebook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CD6EC2-439A-4BCC-B45B-8B0A079F2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92719"/>
            <a:ext cx="6422644" cy="642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59DCED-3D8B-46E4-9EC0-A877D8B6D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47" y="2334984"/>
            <a:ext cx="3638895" cy="927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6B2D9-BC72-4B00-88AF-6C7688312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01" y="3550128"/>
            <a:ext cx="6356143" cy="64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034B84-315F-4661-9BF7-85C494D40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554" y="4190208"/>
            <a:ext cx="5099090" cy="927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D1416-1F48-48A4-98B3-A50B0ECDA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18396"/>
            <a:ext cx="11495314" cy="9802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429E3C-130B-40E6-9581-1762A0F05AB8}"/>
              </a:ext>
            </a:extLst>
          </p:cNvPr>
          <p:cNvSpPr/>
          <p:nvPr/>
        </p:nvSpPr>
        <p:spPr>
          <a:xfrm>
            <a:off x="9025790" y="6013952"/>
            <a:ext cx="273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E.Paxon.Frady@intel.com</a:t>
            </a:r>
          </a:p>
        </p:txBody>
      </p:sp>
    </p:spTree>
    <p:extLst>
      <p:ext uri="{BB962C8B-B14F-4D97-AF65-F5344CB8AC3E}">
        <p14:creationId xmlns:p14="http://schemas.microsoft.com/office/powerpoint/2010/main" val="360705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4EF3-DACA-4F1F-8D37-DA872EEB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CAA67-1405-451B-BDD9-885753BDC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1400"/>
              <a:t>Performance varies by use, configuration and other factors. Learn more at www.Intel.com/PerformanceIndex​.  </a:t>
            </a:r>
          </a:p>
          <a:p>
            <a:pPr marL="0" indent="0" hangingPunct="0">
              <a:buNone/>
            </a:pPr>
            <a:r>
              <a:rPr lang="en-US" sz="1400"/>
              <a:t>Performance results are based on testing as of dates shown in configurations and may not reflect all publicly available ​updates.  See backup for configuration details.  No product or component can be absolutely secure. </a:t>
            </a:r>
          </a:p>
          <a:p>
            <a:pPr marL="0" indent="0" hangingPunct="0">
              <a:buNone/>
            </a:pPr>
            <a:r>
              <a:rPr lang="en-US" sz="1400"/>
              <a:t>Your costs and results may vary. </a:t>
            </a:r>
          </a:p>
          <a:p>
            <a:pPr marL="0" indent="0" hangingPunct="0">
              <a:buNone/>
            </a:pPr>
            <a:r>
              <a:rPr lang="en-US" sz="1400"/>
              <a:t>Results have been estimated or simulated.</a:t>
            </a:r>
          </a:p>
          <a:p>
            <a:pPr marL="0" indent="0" hangingPunct="0">
              <a:buNone/>
            </a:pPr>
            <a:r>
              <a:rPr lang="en-US" sz="1400"/>
              <a:t>Intel technologies may require enabled hardware, software or service activation.</a:t>
            </a:r>
          </a:p>
          <a:p>
            <a:pPr marL="0" indent="0" hangingPunct="0">
              <a:buNone/>
            </a:pPr>
            <a:r>
              <a:rPr lang="en-US" sz="1400"/>
              <a:t>Intel does not control or audit third-party data.  You should consult other sources to evaluate accuracy.</a:t>
            </a:r>
          </a:p>
          <a:p>
            <a:pPr marL="0" indent="0" hangingPunct="0">
              <a:buNone/>
            </a:pPr>
            <a:r>
              <a:rPr lang="en-US" sz="1400"/>
              <a:t>Intel disclaims all express and implied warranties, including without limitation, the implied warranties of merchantability, fitness for a particular purpose, and non-infringement, as well as any warranty arising from course of performance, course of dealing, or usage in trade.</a:t>
            </a:r>
          </a:p>
          <a:p>
            <a:pPr marL="0" indent="0" hangingPunct="0">
              <a:buNone/>
            </a:pPr>
            <a:endParaRPr lang="en-US" sz="1400"/>
          </a:p>
          <a:p>
            <a:pPr marL="0" indent="0" hangingPunct="0">
              <a:buNone/>
            </a:pPr>
            <a:r>
              <a:rPr lang="en-US" sz="1400"/>
              <a:t>© Intel Corporation.  Intel, the Intel logo, and other Intel marks are trademarks of Intel Corporation or its subsidiaries.  Other names and brands may be claimed as the property of others.  ​</a:t>
            </a:r>
          </a:p>
          <a:p>
            <a:pPr marL="0" indent="0">
              <a:buNone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9698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350F-CD85-4569-8FA6-BE672EAB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15" y="373178"/>
            <a:ext cx="10972800" cy="1199822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E622B-ABDD-495F-BFF8-AD27D2C55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87056"/>
            <a:ext cx="10972800" cy="3374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General signal processing and encoding considerations</a:t>
            </a:r>
          </a:p>
          <a:p>
            <a:pPr lvl="1"/>
            <a:r>
              <a:rPr lang="en-US" dirty="0"/>
              <a:t>Fritz Sommer, Yulia </a:t>
            </a:r>
            <a:r>
              <a:rPr lang="en-US" dirty="0" err="1"/>
              <a:t>Sandamirskaya</a:t>
            </a:r>
            <a:r>
              <a:rPr lang="en-US" dirty="0"/>
              <a:t>, Andreas Wild, NCL</a:t>
            </a:r>
          </a:p>
          <a:p>
            <a:pPr lvl="1"/>
            <a:r>
              <a:rPr lang="en-US" dirty="0"/>
              <a:t>20-30min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 dirty="0"/>
              <a:t>"Open mic" discussion</a:t>
            </a:r>
          </a:p>
          <a:p>
            <a:pPr lvl="1"/>
            <a:r>
              <a:rPr lang="en-US" dirty="0"/>
              <a:t>10-30 min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5E5137-2D8D-4702-ADC8-0FF714CF1C9C}"/>
              </a:ext>
            </a:extLst>
          </p:cNvPr>
          <p:cNvSpPr txBox="1">
            <a:spLocks/>
          </p:cNvSpPr>
          <p:nvPr/>
        </p:nvSpPr>
        <p:spPr>
          <a:xfrm>
            <a:off x="381000" y="2076146"/>
            <a:ext cx="10972800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6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354D-3A8E-4F17-8201-562DAF86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61FCB-37C8-49D6-9EAD-D00DADD7DF0D}"/>
              </a:ext>
            </a:extLst>
          </p:cNvPr>
          <p:cNvSpPr txBox="1">
            <a:spLocks/>
          </p:cNvSpPr>
          <p:nvPr/>
        </p:nvSpPr>
        <p:spPr>
          <a:xfrm>
            <a:off x="375193" y="1352927"/>
            <a:ext cx="11096606" cy="5026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IntelOne Display Regular" panose="020B0503020203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 coding theorem (Shannon 1948):</a:t>
            </a:r>
          </a:p>
          <a:p>
            <a:pPr lvl="1"/>
            <a:r>
              <a:rPr lang="en-US" dirty="0"/>
              <a:t>N </a:t>
            </a:r>
            <a:r>
              <a:rPr lang="en-US" dirty="0" err="1"/>
              <a:t>i.i.d</a:t>
            </a:r>
            <a:r>
              <a:rPr lang="en-US" dirty="0"/>
              <a:t>. random variables, each with entropy H(X) can be compressed into N H(X) bits – but not less</a:t>
            </a:r>
          </a:p>
          <a:p>
            <a:r>
              <a:rPr lang="en-US" dirty="0"/>
              <a:t>Compression via smooth transform - i.e., remove signal redundancies:</a:t>
            </a:r>
          </a:p>
          <a:p>
            <a:pPr lvl="1"/>
            <a:r>
              <a:rPr lang="en-US" dirty="0"/>
              <a:t>per channel: Histogram equalization</a:t>
            </a:r>
          </a:p>
          <a:p>
            <a:pPr lvl="1"/>
            <a:r>
              <a:rPr lang="en-US" sz="2000" dirty="0"/>
              <a:t>across channels: project data onto decorrelated (PCA) or independent (ICA) coordinates</a:t>
            </a:r>
            <a:endParaRPr lang="en-US" dirty="0"/>
          </a:p>
          <a:p>
            <a:pPr lvl="1"/>
            <a:r>
              <a:rPr lang="en-US" sz="2000" dirty="0"/>
              <a:t>across time: slow feature analysis</a:t>
            </a:r>
            <a:endParaRPr lang="en-US" dirty="0"/>
          </a:p>
          <a:p>
            <a:pPr>
              <a:buFont typeface="Wingdings" panose="020B0503020203020204" pitchFamily="34" charset="0"/>
              <a:buChar char="§"/>
            </a:pPr>
            <a:r>
              <a:rPr lang="en-US" dirty="0"/>
              <a:t>Spike conversion:</a:t>
            </a:r>
          </a:p>
          <a:p>
            <a:pPr lvl="1">
              <a:buFont typeface="Wingdings" panose="020B0503020203020204" pitchFamily="34" charset="0"/>
              <a:buChar char="§"/>
            </a:pPr>
            <a:r>
              <a:rPr lang="en-US" dirty="0"/>
              <a:t>Lossy conversion into pulses with discrete (binary) amplitudes, in continuous time (on LOIHI not really) - encoding quality depends on objective (for example, reconstruction error, reconstructed info per spike etc..)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7F73DF-BE6F-4CE6-8A31-C8A504E2EAA1}"/>
              </a:ext>
            </a:extLst>
          </p:cNvPr>
          <p:cNvSpPr/>
          <p:nvPr/>
        </p:nvSpPr>
        <p:spPr>
          <a:xfrm>
            <a:off x="8582395" y="6009847"/>
            <a:ext cx="310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Friedrich.Sommer@intel.com</a:t>
            </a:r>
          </a:p>
        </p:txBody>
      </p:sp>
    </p:spTree>
    <p:extLst>
      <p:ext uri="{BB962C8B-B14F-4D97-AF65-F5344CB8AC3E}">
        <p14:creationId xmlns:p14="http://schemas.microsoft.com/office/powerpoint/2010/main" val="220330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0FED-E4E6-45CD-A302-4A52DB5A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Lossy compression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6BA3-A3A7-4162-B743-F56EDC7A4DF0}"/>
              </a:ext>
            </a:extLst>
          </p:cNvPr>
          <p:cNvSpPr txBox="1">
            <a:spLocks/>
          </p:cNvSpPr>
          <p:nvPr/>
        </p:nvSpPr>
        <p:spPr>
          <a:xfrm>
            <a:off x="375193" y="1352927"/>
            <a:ext cx="11096606" cy="5026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IntelOne Display Regular" panose="020B0503020203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Rate distortion theory (Shannon 1948):</a:t>
            </a:r>
          </a:p>
          <a:p>
            <a:pPr lvl="1"/>
            <a:r>
              <a:rPr lang="en-US"/>
              <a:t>If signal is Gaussian:</a:t>
            </a:r>
          </a:p>
          <a:p>
            <a:pPr lvl="1"/>
            <a:endParaRPr lang="en-US"/>
          </a:p>
          <a:p>
            <a:r>
              <a:rPr lang="en-US"/>
              <a:t>Rate distortion curve (for Gaussian memoryless channel):</a:t>
            </a:r>
          </a:p>
        </p:txBody>
      </p:sp>
      <p:pic>
        <p:nvPicPr>
          <p:cNvPr id="5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6830FA7-ABA1-4C03-9192-B09D5DB5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955" y="3119648"/>
            <a:ext cx="6618890" cy="29267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9CF73D-4629-4F8C-8488-9EDD86E50142}"/>
              </a:ext>
            </a:extLst>
          </p:cNvPr>
          <p:cNvSpPr/>
          <p:nvPr/>
        </p:nvSpPr>
        <p:spPr>
          <a:xfrm>
            <a:off x="8582395" y="6009847"/>
            <a:ext cx="310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Friedrich.Sommer@intel.com</a:t>
            </a:r>
          </a:p>
        </p:txBody>
      </p:sp>
    </p:spTree>
    <p:extLst>
      <p:ext uri="{BB962C8B-B14F-4D97-AF65-F5344CB8AC3E}">
        <p14:creationId xmlns:p14="http://schemas.microsoft.com/office/powerpoint/2010/main" val="370003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D27F-216A-4DF2-A6F7-A45C3AB5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equalization in the fly visual system</a:t>
            </a:r>
          </a:p>
        </p:txBody>
      </p:sp>
      <p:pic>
        <p:nvPicPr>
          <p:cNvPr id="3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35887541-1052-47D1-B523-0A6A023E4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768" y="1261079"/>
            <a:ext cx="4749361" cy="499274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C234039-F050-4851-94A0-6F21B9AE3C72}"/>
              </a:ext>
            </a:extLst>
          </p:cNvPr>
          <p:cNvSpPr txBox="1">
            <a:spLocks/>
          </p:cNvSpPr>
          <p:nvPr/>
        </p:nvSpPr>
        <p:spPr>
          <a:xfrm>
            <a:off x="375193" y="1352927"/>
            <a:ext cx="6169882" cy="5026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IntelOne Display Regular" panose="020B0503020203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S. Laughlin, Z. </a:t>
            </a:r>
            <a:r>
              <a:rPr lang="en-US" err="1"/>
              <a:t>Naturforsch</a:t>
            </a:r>
            <a:r>
              <a:rPr lang="en-US"/>
              <a:t>., 1981:</a:t>
            </a:r>
          </a:p>
          <a:p>
            <a:pPr marL="0" indent="0">
              <a:buNone/>
            </a:pPr>
            <a:r>
              <a:rPr lang="en-US"/>
              <a:t>Contrast-response function of a class of first-order interneurons (LMC) in the fly's compound eye.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Transfer function = cumulative pdf of stimulus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E6FB7-AC0D-4C4C-9FC6-6C9FCD08B909}"/>
              </a:ext>
            </a:extLst>
          </p:cNvPr>
          <p:cNvSpPr/>
          <p:nvPr/>
        </p:nvSpPr>
        <p:spPr>
          <a:xfrm>
            <a:off x="0" y="6009847"/>
            <a:ext cx="310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Friedrich.Sommer@intel.com</a:t>
            </a:r>
          </a:p>
        </p:txBody>
      </p:sp>
    </p:spTree>
    <p:extLst>
      <p:ext uri="{BB962C8B-B14F-4D97-AF65-F5344CB8AC3E}">
        <p14:creationId xmlns:p14="http://schemas.microsoft.com/office/powerpoint/2010/main" val="367036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AF16-DAA1-4F11-992C-932595A2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Similarity-Preserving Coding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03D14-DB28-406D-8EC5-F83251982BEB}"/>
              </a:ext>
            </a:extLst>
          </p:cNvPr>
          <p:cNvSpPr txBox="1">
            <a:spLocks/>
          </p:cNvSpPr>
          <p:nvPr/>
        </p:nvSpPr>
        <p:spPr>
          <a:xfrm>
            <a:off x="375193" y="1352927"/>
            <a:ext cx="11096606" cy="5026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IntelOne Display Regular" panose="020B0503020203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might define similarity kernel in continuous data space:</a:t>
            </a:r>
          </a:p>
          <a:p>
            <a:pPr lvl="1"/>
            <a:r>
              <a:rPr lang="en-US"/>
              <a:t>K(x-y) =1 for x =y, dropping smoothly to zero for |x-y| large</a:t>
            </a:r>
          </a:p>
          <a:p>
            <a:r>
              <a:rPr lang="en-US"/>
              <a:t>Spike patterns/synapses  form inner product space</a:t>
            </a:r>
          </a:p>
          <a:p>
            <a:pPr lvl="1"/>
            <a:r>
              <a:rPr lang="en-US" err="1"/>
              <a:t>z'w</a:t>
            </a:r>
            <a:r>
              <a:rPr lang="en-US"/>
              <a:t> defines similarity between spike pattern z and synaptic weight vector w</a:t>
            </a:r>
          </a:p>
          <a:p>
            <a:pPr lvl="1"/>
            <a:r>
              <a:rPr lang="en-US"/>
              <a:t>Example with spike-timing encoding: KNN paper</a:t>
            </a:r>
          </a:p>
          <a:p>
            <a:r>
              <a:rPr lang="en-US"/>
              <a:t>Coding function: x -&gt; z(x) with z(x)'z(y) = K(x-y)</a:t>
            </a:r>
          </a:p>
          <a:p>
            <a:pPr lvl="1"/>
            <a:r>
              <a:rPr lang="en-US"/>
              <a:t>Fractional binding </a:t>
            </a:r>
          </a:p>
          <a:p>
            <a:pPr marL="457200" lvl="1" indent="0">
              <a:buNone/>
            </a:pPr>
            <a:r>
              <a:rPr lang="en-US"/>
              <a:t>(Hippocampus model: Frady, Kanerva</a:t>
            </a:r>
            <a:r>
              <a:rPr lang="en-US">
                <a:ea typeface="+mj-lt"/>
                <a:cs typeface="+mj-lt"/>
              </a:rPr>
              <a:t> &amp; Sommer, 2018, https://ccneuro.org/2018/proceedings/1263.pdf</a:t>
            </a:r>
            <a:r>
              <a:rPr lang="en-US"/>
              <a:t>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8FCBA-862E-470F-905F-67C3924438C3}"/>
              </a:ext>
            </a:extLst>
          </p:cNvPr>
          <p:cNvSpPr/>
          <p:nvPr/>
        </p:nvSpPr>
        <p:spPr>
          <a:xfrm>
            <a:off x="8596042" y="6009847"/>
            <a:ext cx="310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Friedrich.Sommer@intel.com</a:t>
            </a:r>
          </a:p>
        </p:txBody>
      </p:sp>
    </p:spTree>
    <p:extLst>
      <p:ext uri="{BB962C8B-B14F-4D97-AF65-F5344CB8AC3E}">
        <p14:creationId xmlns:p14="http://schemas.microsoft.com/office/powerpoint/2010/main" val="241423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41FE-1EE5-4564-9DFD-8F906463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neuromorphic nearest neighbor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93EB8-B3BF-45EA-95E2-64F579C1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812" y="1397948"/>
            <a:ext cx="9079175" cy="3504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03A765-7EA2-4039-879A-9CA190CDB1DA}"/>
              </a:ext>
            </a:extLst>
          </p:cNvPr>
          <p:cNvSpPr txBox="1"/>
          <p:nvPr/>
        </p:nvSpPr>
        <p:spPr>
          <a:xfrm>
            <a:off x="7087197" y="4902603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Sparse and Compressed Basis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EE7B0C-BB8E-4E06-B9C4-AF414D10CF36}"/>
              </a:ext>
            </a:extLst>
          </p:cNvPr>
          <p:cNvCxnSpPr/>
          <p:nvPr/>
        </p:nvCxnSpPr>
        <p:spPr>
          <a:xfrm flipV="1">
            <a:off x="8237902" y="4618587"/>
            <a:ext cx="183154" cy="28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33D2F25-1AB4-49B6-BB7F-1A02D2EDFFAB}"/>
              </a:ext>
            </a:extLst>
          </p:cNvPr>
          <p:cNvSpPr txBox="1"/>
          <p:nvPr/>
        </p:nvSpPr>
        <p:spPr>
          <a:xfrm>
            <a:off x="256938" y="5432526"/>
            <a:ext cx="1122092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2880" indent="-457200" algn="ctr"/>
            <a:r>
              <a:rPr lang="en-US" dirty="0"/>
              <a:t>Frady, E.P. et al. (2020) Neuromorphic nearest neighbor search using Intel’s </a:t>
            </a:r>
            <a:r>
              <a:rPr lang="en-US" dirty="0" err="1"/>
              <a:t>Pohoiki</a:t>
            </a:r>
            <a:r>
              <a:rPr lang="en-US" dirty="0"/>
              <a:t> Springs. NICE ’20, </a:t>
            </a:r>
            <a:r>
              <a:rPr lang="en-US" b="1" dirty="0">
                <a:ea typeface="+mn-lt"/>
                <a:cs typeface="+mn-lt"/>
                <a:hlinkClick r:id="rId3"/>
              </a:rPr>
              <a:t>https://arxiv.org/abs/2004.12691</a:t>
            </a:r>
            <a:r>
              <a:rPr lang="en-US" dirty="0"/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206DB8-50D5-44BC-A603-25FB97EA2D5D}"/>
              </a:ext>
            </a:extLst>
          </p:cNvPr>
          <p:cNvSpPr/>
          <p:nvPr/>
        </p:nvSpPr>
        <p:spPr>
          <a:xfrm>
            <a:off x="8848370" y="6054782"/>
            <a:ext cx="273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E.Paxon.Frady@intel.com</a:t>
            </a:r>
          </a:p>
        </p:txBody>
      </p:sp>
    </p:spTree>
    <p:extLst>
      <p:ext uri="{BB962C8B-B14F-4D97-AF65-F5344CB8AC3E}">
        <p14:creationId xmlns:p14="http://schemas.microsoft.com/office/powerpoint/2010/main" val="25099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ED5F-73F2-414F-B21C-E066C950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PCA for Natural Color Images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DC780-91F0-4251-A505-1434F277F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7590"/>
            <a:ext cx="9144000" cy="38657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0FF4CA-F69F-4F9A-B33F-05286172A620}"/>
              </a:ext>
            </a:extLst>
          </p:cNvPr>
          <p:cNvSpPr/>
          <p:nvPr/>
        </p:nvSpPr>
        <p:spPr>
          <a:xfrm>
            <a:off x="8862018" y="5914754"/>
            <a:ext cx="273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E.Paxon.Frady@intel.com</a:t>
            </a:r>
          </a:p>
        </p:txBody>
      </p:sp>
    </p:spTree>
    <p:extLst>
      <p:ext uri="{BB962C8B-B14F-4D97-AF65-F5344CB8AC3E}">
        <p14:creationId xmlns:p14="http://schemas.microsoft.com/office/powerpoint/2010/main" val="39974369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tel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One">
      <a:majorFont>
        <a:latin typeface="IntelOne Display Light"/>
        <a:ea typeface="Helvetica Neue"/>
        <a:cs typeface="Helvetica Neue"/>
      </a:majorFont>
      <a:minorFont>
        <a:latin typeface="IntelOne Display Regular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CE55673A9DBF4BA70DAC406EF80148" ma:contentTypeVersion="15" ma:contentTypeDescription="Create a new document." ma:contentTypeScope="" ma:versionID="03f2f4d1c1a2e3d11385b74a9a1687ee">
  <xsd:schema xmlns:xsd="http://www.w3.org/2001/XMLSchema" xmlns:xs="http://www.w3.org/2001/XMLSchema" xmlns:p="http://schemas.microsoft.com/office/2006/metadata/properties" xmlns:ns2="acf86059-f517-4524-9e28-e14eec322fae" xmlns:ns3="8da3dc67-c693-4444-b8a0-a2ba00f15295" targetNamespace="http://schemas.microsoft.com/office/2006/metadata/properties" ma:root="true" ma:fieldsID="d300fdf7df73b03ad991337482883566" ns2:_="" ns3:_="">
    <xsd:import namespace="acf86059-f517-4524-9e28-e14eec322fae"/>
    <xsd:import namespace="8da3dc67-c693-4444-b8a0-a2ba00f152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86059-f517-4524-9e28-e14eec322f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3dc67-c693-4444-b8a0-a2ba00f1529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E9FAD2-7B7A-4869-B3AC-9295C31A3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f86059-f517-4524-9e28-e14eec322fae"/>
    <ds:schemaRef ds:uri="8da3dc67-c693-4444-b8a0-a2ba00f15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1E8188-1C58-409B-AC88-EF9B17679B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83699D-8ED5-47D6-9A43-15ADFEB64C16}">
  <ds:schemaRefs>
    <ds:schemaRef ds:uri="bab45358-eabb-484f-aa59-5d71a54b4382"/>
    <ds:schemaRef ds:uri="f6625ff1-2d3a-4296-8551-e82a85f5254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703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Intel Clear</vt:lpstr>
      <vt:lpstr>IntelOne Display Light</vt:lpstr>
      <vt:lpstr>IntelOne Display Medium</vt:lpstr>
      <vt:lpstr>IntelOne Display Regular</vt:lpstr>
      <vt:lpstr>Wingdings</vt:lpstr>
      <vt:lpstr>1_Office Theme</vt:lpstr>
      <vt:lpstr>PowerPoint Presentation</vt:lpstr>
      <vt:lpstr>Legal Information</vt:lpstr>
      <vt:lpstr>Agenda</vt:lpstr>
      <vt:lpstr>Source Coding</vt:lpstr>
      <vt:lpstr>Lossy compression</vt:lpstr>
      <vt:lpstr>Histogram equalization in the fly visual system</vt:lpstr>
      <vt:lpstr>Similarity-Preserving Coding</vt:lpstr>
      <vt:lpstr>Efficient neuromorphic nearest neighbor search</vt:lpstr>
      <vt:lpstr>PCA for Natural Color Images</vt:lpstr>
      <vt:lpstr>ICA for Natural Color Images</vt:lpstr>
      <vt:lpstr>Project input data onto basis functions</vt:lpstr>
      <vt:lpstr>Encode sparse and compressed representation into spikes</vt:lpstr>
      <vt:lpstr>Computing Inner Products in KNN Neuromorphic network</vt:lpstr>
      <vt:lpstr>KNN Tutorial Notebook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Sandamirskaya, Yulia</dc:creator>
  <cp:lastModifiedBy>Sandamirskaya, Yulia</cp:lastModifiedBy>
  <cp:revision>64</cp:revision>
  <dcterms:created xsi:type="dcterms:W3CDTF">2021-03-23T11:28:31Z</dcterms:created>
  <dcterms:modified xsi:type="dcterms:W3CDTF">2021-05-17T17:39:17Z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0x01010038CE55673A9DBF4BA70DAC406EF80148</vt:lpwstr>
  </property>
</Properties>
</file>